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bin" ContentType="image/jpeg"/>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2"/>
  </p:notesMasterIdLst>
  <p:handoutMasterIdLst>
    <p:handoutMasterId r:id="rId23"/>
  </p:handoutMasterIdLst>
  <p:sldIdLst>
    <p:sldId id="280" r:id="rId5"/>
    <p:sldId id="327" r:id="rId6"/>
    <p:sldId id="331" r:id="rId7"/>
    <p:sldId id="264" r:id="rId8"/>
    <p:sldId id="268" r:id="rId9"/>
    <p:sldId id="332" r:id="rId10"/>
    <p:sldId id="334" r:id="rId11"/>
    <p:sldId id="278" r:id="rId12"/>
    <p:sldId id="266" r:id="rId13"/>
    <p:sldId id="343" r:id="rId14"/>
    <p:sldId id="346" r:id="rId15"/>
    <p:sldId id="345" r:id="rId16"/>
    <p:sldId id="277" r:id="rId17"/>
    <p:sldId id="276" r:id="rId18"/>
    <p:sldId id="333" r:id="rId19"/>
    <p:sldId id="336" r:id="rId20"/>
    <p:sldId id="273" r:id="rId21"/>
  </p:sldIdLst>
  <p:sldSz cx="12192000" cy="6858000"/>
  <p:notesSz cx="10231438" cy="7102475"/>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08080"/>
    <a:srgbClr val="7F9AA9"/>
    <a:srgbClr val="B44A9B"/>
    <a:srgbClr val="764EC0"/>
    <a:srgbClr val="008EAA"/>
    <a:srgbClr val="E15B4B"/>
    <a:srgbClr val="FFFFAA"/>
    <a:srgbClr val="22296C"/>
    <a:srgbClr val="84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6410"/>
  </p:normalViewPr>
  <p:slideViewPr>
    <p:cSldViewPr snapToGrid="0" snapToObjects="1" showGuides="1">
      <p:cViewPr varScale="1">
        <p:scale>
          <a:sx n="140" d="100"/>
          <a:sy n="140" d="100"/>
        </p:scale>
        <p:origin x="2094" y="126"/>
      </p:cViewPr>
      <p:guideLst>
        <p:guide orient="horz" pos="2137"/>
        <p:guide pos="3840"/>
      </p:guideLst>
    </p:cSldViewPr>
  </p:slideViewPr>
  <p:outlineViewPr>
    <p:cViewPr>
      <p:scale>
        <a:sx n="33" d="100"/>
        <a:sy n="33" d="100"/>
      </p:scale>
      <p:origin x="0" y="0"/>
    </p:cViewPr>
  </p:outlineViewPr>
  <p:notesTextViewPr>
    <p:cViewPr>
      <p:scale>
        <a:sx n="3" d="2"/>
        <a:sy n="3" d="2"/>
      </p:scale>
      <p:origin x="0" y="-864"/>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433623" cy="356357"/>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5795448" y="1"/>
            <a:ext cx="4433623" cy="356357"/>
          </a:xfrm>
          <a:prstGeom prst="rect">
            <a:avLst/>
          </a:prstGeom>
        </p:spPr>
        <p:txBody>
          <a:bodyPr vert="horz" lIns="99048" tIns="49524" rIns="99048" bIns="49524" rtlCol="0"/>
          <a:lstStyle>
            <a:lvl1pPr algn="r">
              <a:defRPr sz="1300"/>
            </a:lvl1pPr>
          </a:lstStyle>
          <a:p>
            <a:fld id="{36384D68-5CAC-8F48-B3E9-CA4CABF0F5CF}" type="datetimeFigureOut">
              <a:rPr lang="en-US" smtClean="0"/>
              <a:t>1/2/2023</a:t>
            </a:fld>
            <a:endParaRPr lang="en-US"/>
          </a:p>
        </p:txBody>
      </p:sp>
      <p:sp>
        <p:nvSpPr>
          <p:cNvPr id="4" name="Footer Placeholder 3"/>
          <p:cNvSpPr>
            <a:spLocks noGrp="1"/>
          </p:cNvSpPr>
          <p:nvPr>
            <p:ph type="ftr" sz="quarter" idx="2"/>
          </p:nvPr>
        </p:nvSpPr>
        <p:spPr>
          <a:xfrm>
            <a:off x="1" y="6746119"/>
            <a:ext cx="4433623" cy="356357"/>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5795448" y="6746119"/>
            <a:ext cx="4433623" cy="356357"/>
          </a:xfrm>
          <a:prstGeom prst="rect">
            <a:avLst/>
          </a:prstGeom>
        </p:spPr>
        <p:txBody>
          <a:bodyPr vert="horz" lIns="99048" tIns="49524" rIns="99048" bIns="49524" rtlCol="0" anchor="b"/>
          <a:lstStyle>
            <a:lvl1pPr algn="r">
              <a:defRPr sz="1300"/>
            </a:lvl1pPr>
          </a:lstStyle>
          <a:p>
            <a:fld id="{3DC3B951-8364-BF4B-8FC1-7270D40174F9}" type="slidenum">
              <a:rPr lang="en-US" smtClean="0"/>
              <a:t>‹#›</a:t>
            </a:fld>
            <a:endParaRPr lang="en-US"/>
          </a:p>
        </p:txBody>
      </p:sp>
    </p:spTree>
    <p:extLst>
      <p:ext uri="{BB962C8B-B14F-4D97-AF65-F5344CB8AC3E}">
        <p14:creationId xmlns:p14="http://schemas.microsoft.com/office/powerpoint/2010/main" val="1117835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433623" cy="356357"/>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5795448" y="1"/>
            <a:ext cx="4433623" cy="356357"/>
          </a:xfrm>
          <a:prstGeom prst="rect">
            <a:avLst/>
          </a:prstGeom>
        </p:spPr>
        <p:txBody>
          <a:bodyPr vert="horz" lIns="99048" tIns="49524" rIns="99048" bIns="49524" rtlCol="0"/>
          <a:lstStyle>
            <a:lvl1pPr algn="r">
              <a:defRPr sz="1300"/>
            </a:lvl1pPr>
          </a:lstStyle>
          <a:p>
            <a:fld id="{329669A3-8173-2D47-BFBE-9311E73E9C4A}" type="datetimeFigureOut">
              <a:rPr lang="en-US" smtClean="0"/>
              <a:t>1/2/2023</a:t>
            </a:fld>
            <a:endParaRPr lang="en-US"/>
          </a:p>
        </p:txBody>
      </p:sp>
      <p:sp>
        <p:nvSpPr>
          <p:cNvPr id="4" name="Slide Image Placeholder 3"/>
          <p:cNvSpPr>
            <a:spLocks noGrp="1" noRot="1" noChangeAspect="1"/>
          </p:cNvSpPr>
          <p:nvPr>
            <p:ph type="sldImg" idx="2"/>
          </p:nvPr>
        </p:nvSpPr>
        <p:spPr>
          <a:xfrm>
            <a:off x="2986088" y="889000"/>
            <a:ext cx="4259262" cy="239553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1023145" y="3418066"/>
            <a:ext cx="8185150" cy="2796600"/>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433623" cy="35635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5795448" y="6746119"/>
            <a:ext cx="4433623" cy="356357"/>
          </a:xfrm>
          <a:prstGeom prst="rect">
            <a:avLst/>
          </a:prstGeom>
        </p:spPr>
        <p:txBody>
          <a:bodyPr vert="horz" lIns="99048" tIns="49524" rIns="99048" bIns="49524" rtlCol="0" anchor="b"/>
          <a:lstStyle>
            <a:lvl1pPr algn="r">
              <a:defRPr sz="1300"/>
            </a:lvl1pPr>
          </a:lstStyle>
          <a:p>
            <a:fld id="{93191685-B72C-9847-B53B-30383979E054}" type="slidenum">
              <a:rPr lang="en-US" smtClean="0"/>
              <a:t>‹#›</a:t>
            </a:fld>
            <a:endParaRPr lang="en-US"/>
          </a:p>
        </p:txBody>
      </p:sp>
    </p:spTree>
    <p:extLst>
      <p:ext uri="{BB962C8B-B14F-4D97-AF65-F5344CB8AC3E}">
        <p14:creationId xmlns:p14="http://schemas.microsoft.com/office/powerpoint/2010/main" val="54923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Skal gjennomgå endringer i den nye ISO 9712 og dette er vår tolkning av standarden.</a:t>
            </a:r>
          </a:p>
          <a:p>
            <a:r>
              <a:rPr lang="nb-NO" dirty="0"/>
              <a:t>Standarden kom ut i januar 2022 og vi har hatt noen uker på oss for å granske standarden og tolke standarden.</a:t>
            </a:r>
          </a:p>
          <a:p>
            <a:r>
              <a:rPr lang="nb-NO" dirty="0"/>
              <a:t>Nå er ikke siste ordet sagt og det kan komme endringer, da Norsk Akkreditering/DANAK skal ha sitt å si. </a:t>
            </a:r>
          </a:p>
          <a:p>
            <a:r>
              <a:rPr lang="nb-NO" dirty="0"/>
              <a:t>Så dette er ikke 100 % fastlagt.</a:t>
            </a:r>
          </a:p>
        </p:txBody>
      </p:sp>
      <p:sp>
        <p:nvSpPr>
          <p:cNvPr id="4" name="Slide Number Placeholder 3"/>
          <p:cNvSpPr>
            <a:spLocks noGrp="1"/>
          </p:cNvSpPr>
          <p:nvPr>
            <p:ph type="sldNum" sz="quarter" idx="5"/>
          </p:nvPr>
        </p:nvSpPr>
        <p:spPr/>
        <p:txBody>
          <a:bodyPr/>
          <a:lstStyle/>
          <a:p>
            <a:fld id="{E36C74C7-791E-43D8-BE0C-7E954191B8F0}" type="slidenum">
              <a:rPr lang="nb-NO" smtClean="0"/>
              <a:t>1</a:t>
            </a:fld>
            <a:endParaRPr lang="nb-NO"/>
          </a:p>
        </p:txBody>
      </p:sp>
    </p:spTree>
    <p:extLst>
      <p:ext uri="{BB962C8B-B14F-4D97-AF65-F5344CB8AC3E}">
        <p14:creationId xmlns:p14="http://schemas.microsoft.com/office/powerpoint/2010/main" val="196757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a-DK" sz="2000" dirty="0" err="1">
                <a:latin typeface="Montserrat" panose="00000500000000000000" pitchFamily="2" charset="0"/>
              </a:rPr>
              <a:t>Hva</a:t>
            </a:r>
            <a:r>
              <a:rPr lang="da-DK" sz="2000" dirty="0">
                <a:latin typeface="Montserrat" panose="00000500000000000000" pitchFamily="2" charset="0"/>
              </a:rPr>
              <a:t> sier DOC GEN 010 om kontinuerlig </a:t>
            </a:r>
            <a:r>
              <a:rPr lang="da-DK" sz="2000" dirty="0" err="1">
                <a:latin typeface="Montserrat" panose="00000500000000000000" pitchFamily="2" charset="0"/>
              </a:rPr>
              <a:t>arbeid</a:t>
            </a:r>
            <a:r>
              <a:rPr lang="da-DK" sz="2000" dirty="0">
                <a:latin typeface="Montserrat" panose="00000500000000000000" pitchFamily="2" charset="0"/>
              </a:rPr>
              <a:t>?</a:t>
            </a:r>
          </a:p>
        </p:txBody>
      </p:sp>
      <p:sp>
        <p:nvSpPr>
          <p:cNvPr id="4" name="Slide Number Placeholder 3"/>
          <p:cNvSpPr>
            <a:spLocks noGrp="1"/>
          </p:cNvSpPr>
          <p:nvPr>
            <p:ph type="sldNum" sz="quarter" idx="5"/>
          </p:nvPr>
        </p:nvSpPr>
        <p:spPr/>
        <p:txBody>
          <a:bodyPr/>
          <a:lstStyle/>
          <a:p>
            <a:fld id="{986CF490-2343-4F35-BEF8-FB6AE899DCE6}" type="slidenum">
              <a:rPr lang="nb-NO" smtClean="0"/>
              <a:t>10</a:t>
            </a:fld>
            <a:endParaRPr lang="nb-NO"/>
          </a:p>
        </p:txBody>
      </p:sp>
    </p:spTree>
    <p:extLst>
      <p:ext uri="{BB962C8B-B14F-4D97-AF65-F5344CB8AC3E}">
        <p14:creationId xmlns:p14="http://schemas.microsoft.com/office/powerpoint/2010/main" val="139879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a-DK" sz="2000" dirty="0">
                <a:latin typeface="Montserrat" panose="00000500000000000000" pitchFamily="2" charset="0"/>
              </a:rPr>
              <a:t>Vedlikehold av </a:t>
            </a:r>
            <a:r>
              <a:rPr lang="da-DK" sz="2000" dirty="0" err="1">
                <a:latin typeface="Montserrat" panose="00000500000000000000" pitchFamily="2" charset="0"/>
              </a:rPr>
              <a:t>kompetansen</a:t>
            </a:r>
            <a:r>
              <a:rPr lang="da-DK" sz="2000" dirty="0">
                <a:latin typeface="Montserrat" panose="00000500000000000000" pitchFamily="2" charset="0"/>
              </a:rPr>
              <a:t> i metoden</a:t>
            </a:r>
          </a:p>
        </p:txBody>
      </p:sp>
      <p:sp>
        <p:nvSpPr>
          <p:cNvPr id="4" name="Slide Number Placeholder 3"/>
          <p:cNvSpPr>
            <a:spLocks noGrp="1"/>
          </p:cNvSpPr>
          <p:nvPr>
            <p:ph type="sldNum" sz="quarter" idx="5"/>
          </p:nvPr>
        </p:nvSpPr>
        <p:spPr/>
        <p:txBody>
          <a:bodyPr/>
          <a:lstStyle/>
          <a:p>
            <a:fld id="{986CF490-2343-4F35-BEF8-FB6AE899DCE6}" type="slidenum">
              <a:rPr lang="nb-NO" smtClean="0"/>
              <a:t>11</a:t>
            </a:fld>
            <a:endParaRPr lang="nb-NO"/>
          </a:p>
        </p:txBody>
      </p:sp>
    </p:spTree>
    <p:extLst>
      <p:ext uri="{BB962C8B-B14F-4D97-AF65-F5344CB8AC3E}">
        <p14:creationId xmlns:p14="http://schemas.microsoft.com/office/powerpoint/2010/main" val="2233233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a-DK" sz="2000" dirty="0">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986CF490-2343-4F35-BEF8-FB6AE899DCE6}" type="slidenum">
              <a:rPr lang="nb-NO" smtClean="0"/>
              <a:t>12</a:t>
            </a:fld>
            <a:endParaRPr lang="nb-NO"/>
          </a:p>
        </p:txBody>
      </p:sp>
    </p:spTree>
    <p:extLst>
      <p:ext uri="{BB962C8B-B14F-4D97-AF65-F5344CB8AC3E}">
        <p14:creationId xmlns:p14="http://schemas.microsoft.com/office/powerpoint/2010/main" val="168132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 Dokumentere </a:t>
            </a:r>
            <a:r>
              <a:rPr lang="nb-NO" dirty="0" err="1"/>
              <a:t>tilfredstillende</a:t>
            </a:r>
            <a:r>
              <a:rPr lang="nb-NO" dirty="0"/>
              <a:t> </a:t>
            </a:r>
            <a:r>
              <a:rPr lang="nb-NO" dirty="0" err="1"/>
              <a:t>nærsyn</a:t>
            </a:r>
            <a:r>
              <a:rPr lang="nb-NO" dirty="0"/>
              <a:t> (max.12 </a:t>
            </a:r>
            <a:r>
              <a:rPr lang="nb-NO" dirty="0" err="1"/>
              <a:t>mnd</a:t>
            </a:r>
            <a:r>
              <a:rPr lang="nb-NO" dirty="0"/>
              <a:t> gammel)</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 Dokumentere </a:t>
            </a:r>
            <a:r>
              <a:rPr lang="nb-NO" dirty="0" err="1"/>
              <a:t>tilfredstillende</a:t>
            </a:r>
            <a:r>
              <a:rPr lang="nb-NO" dirty="0"/>
              <a:t> fargesyn (max.5 år gammel)</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c) Verifiserbar dokumentert bevis for kontinuerlig arbeid med metode og sektor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 </a:t>
            </a:r>
            <a:r>
              <a:rPr lang="nb-NO" dirty="0" err="1"/>
              <a:t>Practical</a:t>
            </a:r>
            <a:r>
              <a:rPr lang="nb-NO" dirty="0"/>
              <a:t> </a:t>
            </a:r>
            <a:r>
              <a:rPr lang="nb-NO" dirty="0" err="1"/>
              <a:t>examination</a:t>
            </a:r>
            <a:r>
              <a:rPr lang="nb-NO" dirty="0"/>
              <a:t> element (praktisk eksamen men 50 % av kravene for resertifisering, dvs.1 objekt)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 Oppfylle kravene for «fornyelse på poeng»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Tilfredsstiller man ikke kravet i c), altså «verifiserbar dokumentert bevis for kontinuerlig arbeid», må man ta den praktiske delen for resertifisering, altså 2 objekter.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10.5 </a:t>
            </a:r>
            <a:r>
              <a:rPr lang="nb-NO" dirty="0" err="1"/>
              <a:t>Tilfredstiller</a:t>
            </a:r>
            <a:r>
              <a:rPr lang="nb-NO" dirty="0"/>
              <a:t> man ikke kravet for fornyelse (altså enten stryker på 1 objekt (d) eller ikke oppfyller kravene </a:t>
            </a:r>
            <a:r>
              <a:rPr lang="nb-NO"/>
              <a:t>til poeng (e)), </a:t>
            </a:r>
            <a:r>
              <a:rPr lang="nb-NO" dirty="0"/>
              <a:t>så skal man ta en resertifiseringseksamen (2 objekter og instruks)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Slide Number Placeholder 3"/>
          <p:cNvSpPr>
            <a:spLocks noGrp="1"/>
          </p:cNvSpPr>
          <p:nvPr>
            <p:ph type="sldNum" sz="quarter" idx="5"/>
          </p:nvPr>
        </p:nvSpPr>
        <p:spPr/>
        <p:txBody>
          <a:bodyPr/>
          <a:lstStyle/>
          <a:p>
            <a:fld id="{986CF490-2343-4F35-BEF8-FB6AE899DCE6}" type="slidenum">
              <a:rPr lang="nb-NO" smtClean="0"/>
              <a:t>13</a:t>
            </a:fld>
            <a:endParaRPr lang="nb-NO"/>
          </a:p>
        </p:txBody>
      </p:sp>
    </p:spTree>
    <p:extLst>
      <p:ext uri="{BB962C8B-B14F-4D97-AF65-F5344CB8AC3E}">
        <p14:creationId xmlns:p14="http://schemas.microsoft.com/office/powerpoint/2010/main" val="129212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Dersom man søker om fornyelse før datoen for utløp på sertifikatet, så vil det fornyede sertifikatet få gyldighet fra den datoen det forrige utløper. Dersom man søker fornyelse etter, maks 12 måneder, så vil det nye sertifikatet få gyldighetsdato fra den datoen søknaden / re-eksamen er godkjent. </a:t>
            </a:r>
          </a:p>
          <a:p>
            <a:r>
              <a:rPr lang="nb-NO" dirty="0"/>
              <a:t>Det betyr at man risikere å få et opphold mellom de to datoene der man ikke er «sertifisert». Det nye sertifikatet vil få utløpsdato maks fem år fra opprinnelig dato.</a:t>
            </a:r>
          </a:p>
        </p:txBody>
      </p:sp>
      <p:sp>
        <p:nvSpPr>
          <p:cNvPr id="4" name="Slide Number Placeholder 3"/>
          <p:cNvSpPr>
            <a:spLocks noGrp="1"/>
          </p:cNvSpPr>
          <p:nvPr>
            <p:ph type="sldNum" sz="quarter" idx="5"/>
          </p:nvPr>
        </p:nvSpPr>
        <p:spPr/>
        <p:txBody>
          <a:bodyPr/>
          <a:lstStyle/>
          <a:p>
            <a:fld id="{986CF490-2343-4F35-BEF8-FB6AE899DCE6}" type="slidenum">
              <a:rPr lang="nb-NO" smtClean="0"/>
              <a:t>14</a:t>
            </a:fld>
            <a:endParaRPr lang="nb-NO"/>
          </a:p>
        </p:txBody>
      </p:sp>
    </p:spTree>
    <p:extLst>
      <p:ext uri="{BB962C8B-B14F-4D97-AF65-F5344CB8AC3E}">
        <p14:creationId xmlns:p14="http://schemas.microsoft.com/office/powerpoint/2010/main" val="2006016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11.2.1:  </a:t>
            </a:r>
          </a:p>
          <a:p>
            <a:r>
              <a:rPr lang="nb-NO" dirty="0"/>
              <a:t>Ved resertifisering skal man fremlegge bekreftelse fra arbeidsgiver at man har arbeidet kontinuerlig med metode og sektor.</a:t>
            </a:r>
          </a:p>
          <a:p>
            <a:endParaRPr lang="nb-NO" dirty="0"/>
          </a:p>
          <a:p>
            <a:r>
              <a:rPr lang="nb-NO" dirty="0"/>
              <a:t>Her vil det bli foretatt stikkprøve fra CB. 11.2.4 sier at hvis man ikke oppfyller kravene for kontinuerlig arbeid, må man ta en full eksamen. </a:t>
            </a:r>
          </a:p>
          <a:p>
            <a:endParaRPr lang="nb-NO" dirty="0"/>
          </a:p>
          <a:p>
            <a:r>
              <a:rPr lang="nb-NO" dirty="0"/>
              <a:t>11.2.2: Resertifisering er praktisk eksamen og instruks. Praktisk eksamen er lik opprinnelig eksamen, altså 2 objekter.</a:t>
            </a:r>
          </a:p>
        </p:txBody>
      </p:sp>
      <p:sp>
        <p:nvSpPr>
          <p:cNvPr id="4" name="Slide Number Placeholder 3"/>
          <p:cNvSpPr>
            <a:spLocks noGrp="1"/>
          </p:cNvSpPr>
          <p:nvPr>
            <p:ph type="sldNum" sz="quarter" idx="5"/>
          </p:nvPr>
        </p:nvSpPr>
        <p:spPr/>
        <p:txBody>
          <a:bodyPr/>
          <a:lstStyle/>
          <a:p>
            <a:fld id="{93191685-B72C-9847-B53B-30383979E054}" type="slidenum">
              <a:rPr lang="en-US" smtClean="0"/>
              <a:t>15</a:t>
            </a:fld>
            <a:endParaRPr lang="en-US"/>
          </a:p>
        </p:txBody>
      </p:sp>
    </p:spTree>
    <p:extLst>
      <p:ext uri="{BB962C8B-B14F-4D97-AF65-F5344CB8AC3E}">
        <p14:creationId xmlns:p14="http://schemas.microsoft.com/office/powerpoint/2010/main" val="194282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nb-NO" dirty="0"/>
              <a:t>20 MC om standarder og 10 MC om sertifiseringssystemet</a:t>
            </a:r>
          </a:p>
          <a:p>
            <a:pPr marL="228600" indent="-228600">
              <a:buAutoNum type="alphaLcParenR"/>
            </a:pPr>
            <a:r>
              <a:rPr lang="nb-NO" dirty="0"/>
              <a:t>Tilfredsstille kravet om «resertifisering på poeng»</a:t>
            </a:r>
          </a:p>
          <a:p>
            <a:pPr marL="228600" indent="-228600">
              <a:buAutoNum type="alphaLcParenR"/>
            </a:pPr>
            <a:endParaRPr lang="nb-NO" dirty="0"/>
          </a:p>
          <a:p>
            <a:pPr marL="0" indent="0">
              <a:buNone/>
            </a:pPr>
            <a:r>
              <a:rPr lang="nb-NO" dirty="0"/>
              <a:t>Uansett om man velger skriftlig eksamen eller resertifisering på poeng, så skal man fremlegge passende dokumenterte bevis om praktisk erfaring eller bestå praktisk eksamen på nivå 2 utenom instruks.</a:t>
            </a:r>
          </a:p>
        </p:txBody>
      </p:sp>
      <p:sp>
        <p:nvSpPr>
          <p:cNvPr id="4" name="Slide Number Placeholder 3"/>
          <p:cNvSpPr>
            <a:spLocks noGrp="1"/>
          </p:cNvSpPr>
          <p:nvPr>
            <p:ph type="sldNum" sz="quarter" idx="5"/>
          </p:nvPr>
        </p:nvSpPr>
        <p:spPr/>
        <p:txBody>
          <a:bodyPr/>
          <a:lstStyle/>
          <a:p>
            <a:fld id="{93191685-B72C-9847-B53B-30383979E054}" type="slidenum">
              <a:rPr lang="en-US" smtClean="0"/>
              <a:t>16</a:t>
            </a:fld>
            <a:endParaRPr lang="en-US"/>
          </a:p>
        </p:txBody>
      </p:sp>
    </p:spTree>
    <p:extLst>
      <p:ext uri="{BB962C8B-B14F-4D97-AF65-F5344CB8AC3E}">
        <p14:creationId xmlns:p14="http://schemas.microsoft.com/office/powerpoint/2010/main" val="345043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a-DK" sz="2000" u="sng" dirty="0">
                <a:latin typeface="Montserrat" panose="00000500000000000000" pitchFamily="2" charset="0"/>
              </a:rPr>
              <a:t>DEL A:</a:t>
            </a:r>
          </a:p>
          <a:p>
            <a:pPr marL="457200" indent="-457200">
              <a:buAutoNum type="arabicPeriod"/>
            </a:pPr>
            <a:r>
              <a:rPr lang="da-DK" sz="2000" u="sng" dirty="0">
                <a:latin typeface="Montserrat" panose="00000500000000000000" pitchFamily="2" charset="0"/>
              </a:rPr>
              <a:t>NDT-aktiviteter: </a:t>
            </a:r>
            <a:r>
              <a:rPr lang="da-DK" sz="2000" dirty="0">
                <a:latin typeface="Montserrat" panose="00000500000000000000" pitchFamily="2" charset="0"/>
              </a:rPr>
              <a:t>2 </a:t>
            </a:r>
            <a:r>
              <a:rPr lang="da-DK" sz="2000" dirty="0" err="1">
                <a:latin typeface="Montserrat" panose="00000500000000000000" pitchFamily="2" charset="0"/>
              </a:rPr>
              <a:t>poeng</a:t>
            </a:r>
            <a:r>
              <a:rPr lang="da-DK" sz="2000" dirty="0">
                <a:latin typeface="Montserrat" panose="00000500000000000000" pitchFamily="2" charset="0"/>
              </a:rPr>
              <a:t> pr. dag, 25 </a:t>
            </a:r>
            <a:r>
              <a:rPr lang="da-DK" sz="2000" dirty="0" err="1">
                <a:latin typeface="Montserrat" panose="00000500000000000000" pitchFamily="2" charset="0"/>
              </a:rPr>
              <a:t>poeng</a:t>
            </a:r>
            <a:r>
              <a:rPr lang="da-DK" sz="2000" dirty="0">
                <a:latin typeface="Montserrat" panose="00000500000000000000" pitchFamily="2" charset="0"/>
              </a:rPr>
              <a:t> pr. år, max. 95 </a:t>
            </a:r>
            <a:r>
              <a:rPr lang="da-DK" sz="2000" dirty="0" err="1">
                <a:latin typeface="Montserrat" panose="00000500000000000000" pitchFamily="2" charset="0"/>
              </a:rPr>
              <a:t>poeng</a:t>
            </a:r>
            <a:endParaRPr lang="da-DK" sz="2000" dirty="0">
              <a:latin typeface="Montserrat" panose="00000500000000000000" pitchFamily="2" charset="0"/>
            </a:endParaRPr>
          </a:p>
          <a:p>
            <a:pPr lvl="1">
              <a:buFont typeface="Courier New" panose="02070309020205020404" pitchFamily="49" charset="0"/>
              <a:buChar char="o"/>
            </a:pPr>
            <a:r>
              <a:rPr lang="da-DK" sz="1800" dirty="0">
                <a:latin typeface="Montserrat" panose="00000500000000000000" pitchFamily="2" charset="0"/>
              </a:rPr>
              <a:t> Rapporter</a:t>
            </a:r>
          </a:p>
          <a:p>
            <a:pPr lvl="1">
              <a:buFont typeface="Courier New" panose="02070309020205020404" pitchFamily="49" charset="0"/>
              <a:buChar char="o"/>
            </a:pPr>
            <a:r>
              <a:rPr lang="da-DK" sz="1800" dirty="0">
                <a:latin typeface="Montserrat" panose="00000500000000000000" pitchFamily="2" charset="0"/>
              </a:rPr>
              <a:t> Cross check ( 1 </a:t>
            </a:r>
            <a:r>
              <a:rPr lang="da-DK" sz="1800" dirty="0" err="1">
                <a:latin typeface="Montserrat" panose="00000500000000000000" pitchFamily="2" charset="0"/>
              </a:rPr>
              <a:t>poeng</a:t>
            </a:r>
            <a:r>
              <a:rPr lang="da-DK" sz="1800" dirty="0">
                <a:latin typeface="Montserrat" panose="00000500000000000000" pitchFamily="2" charset="0"/>
              </a:rPr>
              <a:t> pr. dag </a:t>
            </a:r>
            <a:r>
              <a:rPr lang="da-DK" sz="1800" dirty="0" err="1">
                <a:latin typeface="Montserrat" panose="00000500000000000000" pitchFamily="2" charset="0"/>
              </a:rPr>
              <a:t>utført</a:t>
            </a:r>
            <a:r>
              <a:rPr lang="da-DK" sz="1800" dirty="0">
                <a:latin typeface="Montserrat" panose="00000500000000000000" pitchFamily="2" charset="0"/>
              </a:rPr>
              <a:t> internt, 2 </a:t>
            </a:r>
            <a:r>
              <a:rPr lang="da-DK" sz="1800" dirty="0" err="1">
                <a:latin typeface="Montserrat" panose="00000500000000000000" pitchFamily="2" charset="0"/>
              </a:rPr>
              <a:t>poeng</a:t>
            </a:r>
            <a:r>
              <a:rPr lang="da-DK" sz="1800" dirty="0">
                <a:latin typeface="Montserrat" panose="00000500000000000000" pitchFamily="2" charset="0"/>
              </a:rPr>
              <a:t> </a:t>
            </a:r>
            <a:r>
              <a:rPr lang="da-DK" sz="1800" dirty="0" err="1">
                <a:latin typeface="Montserrat" panose="00000500000000000000" pitchFamily="2" charset="0"/>
              </a:rPr>
              <a:t>utført</a:t>
            </a:r>
            <a:r>
              <a:rPr lang="da-DK" sz="1800" dirty="0">
                <a:latin typeface="Montserrat" panose="00000500000000000000" pitchFamily="2" charset="0"/>
              </a:rPr>
              <a:t> av 3.part)</a:t>
            </a:r>
          </a:p>
          <a:p>
            <a:pPr lvl="1">
              <a:buFont typeface="Courier New" panose="02070309020205020404" pitchFamily="49" charset="0"/>
              <a:buChar char="o"/>
            </a:pPr>
            <a:r>
              <a:rPr lang="da-DK" sz="1800" dirty="0">
                <a:latin typeface="Montserrat" panose="00000500000000000000" pitchFamily="2" charset="0"/>
              </a:rPr>
              <a:t> Site-</a:t>
            </a:r>
            <a:r>
              <a:rPr lang="da-DK" sz="1800" dirty="0" err="1">
                <a:latin typeface="Montserrat" panose="00000500000000000000" pitchFamily="2" charset="0"/>
              </a:rPr>
              <a:t>testing</a:t>
            </a:r>
            <a:r>
              <a:rPr lang="da-DK" sz="1800" dirty="0">
                <a:latin typeface="Montserrat" panose="00000500000000000000" pitchFamily="2" charset="0"/>
              </a:rPr>
              <a:t> ( 1 </a:t>
            </a:r>
            <a:r>
              <a:rPr lang="da-DK" sz="1800" dirty="0" err="1">
                <a:latin typeface="Montserrat" panose="00000500000000000000" pitchFamily="2" charset="0"/>
              </a:rPr>
              <a:t>poeng</a:t>
            </a:r>
            <a:r>
              <a:rPr lang="da-DK" sz="1800" dirty="0">
                <a:latin typeface="Montserrat" panose="00000500000000000000" pitchFamily="2" charset="0"/>
              </a:rPr>
              <a:t> pr. dag </a:t>
            </a:r>
            <a:r>
              <a:rPr lang="da-DK" sz="1800" dirty="0" err="1">
                <a:latin typeface="Montserrat" panose="00000500000000000000" pitchFamily="2" charset="0"/>
              </a:rPr>
              <a:t>utført</a:t>
            </a:r>
            <a:r>
              <a:rPr lang="da-DK" sz="1800" dirty="0">
                <a:latin typeface="Montserrat" panose="00000500000000000000" pitchFamily="2" charset="0"/>
              </a:rPr>
              <a:t> internt, 2 </a:t>
            </a:r>
            <a:r>
              <a:rPr lang="da-DK" sz="1800" dirty="0" err="1">
                <a:latin typeface="Montserrat" panose="00000500000000000000" pitchFamily="2" charset="0"/>
              </a:rPr>
              <a:t>poeng</a:t>
            </a:r>
            <a:r>
              <a:rPr lang="da-DK" sz="1800" dirty="0">
                <a:latin typeface="Montserrat" panose="00000500000000000000" pitchFamily="2" charset="0"/>
              </a:rPr>
              <a:t> </a:t>
            </a:r>
            <a:r>
              <a:rPr lang="da-DK" sz="1800" dirty="0" err="1">
                <a:latin typeface="Montserrat" panose="00000500000000000000" pitchFamily="2" charset="0"/>
              </a:rPr>
              <a:t>utført</a:t>
            </a:r>
            <a:r>
              <a:rPr lang="da-DK" sz="1800" dirty="0">
                <a:latin typeface="Montserrat" panose="00000500000000000000" pitchFamily="2" charset="0"/>
              </a:rPr>
              <a:t> av 3.part)</a:t>
            </a:r>
          </a:p>
          <a:p>
            <a:pPr marL="457200" indent="-457200">
              <a:buAutoNum type="arabicPeriod"/>
            </a:pPr>
            <a:r>
              <a:rPr lang="da-DK" sz="2000" u="sng" dirty="0">
                <a:latin typeface="Montserrat" panose="00000500000000000000" pitchFamily="2" charset="0"/>
              </a:rPr>
              <a:t>Teoretisk </a:t>
            </a:r>
            <a:r>
              <a:rPr lang="da-DK" sz="2000" u="sng" dirty="0" err="1">
                <a:latin typeface="Montserrat" panose="00000500000000000000" pitchFamily="2" charset="0"/>
              </a:rPr>
              <a:t>trening</a:t>
            </a:r>
            <a:r>
              <a:rPr lang="da-DK" sz="2000" u="sng" dirty="0">
                <a:latin typeface="Montserrat" panose="00000500000000000000" pitchFamily="2" charset="0"/>
              </a:rPr>
              <a:t>: </a:t>
            </a:r>
            <a:r>
              <a:rPr lang="da-DK" sz="2000" u="none" dirty="0">
                <a:latin typeface="Montserrat" panose="00000500000000000000" pitchFamily="2" charset="0"/>
              </a:rPr>
              <a:t>1-</a:t>
            </a:r>
            <a:r>
              <a:rPr lang="da-DK" sz="2000" dirty="0">
                <a:latin typeface="Montserrat" panose="00000500000000000000" pitchFamily="2" charset="0"/>
              </a:rPr>
              <a:t>2 </a:t>
            </a:r>
            <a:r>
              <a:rPr lang="da-DK" sz="2000" dirty="0" err="1">
                <a:latin typeface="Montserrat" panose="00000500000000000000" pitchFamily="2" charset="0"/>
              </a:rPr>
              <a:t>poeng</a:t>
            </a:r>
            <a:r>
              <a:rPr lang="da-DK" sz="2000" dirty="0">
                <a:latin typeface="Montserrat" panose="00000500000000000000" pitchFamily="2" charset="0"/>
              </a:rPr>
              <a:t> </a:t>
            </a:r>
            <a:r>
              <a:rPr lang="da-DK" sz="2000" dirty="0" err="1">
                <a:latin typeface="Montserrat" panose="00000500000000000000" pitchFamily="2" charset="0"/>
              </a:rPr>
              <a:t>pr.dag</a:t>
            </a:r>
            <a:r>
              <a:rPr lang="da-DK" sz="2000" dirty="0">
                <a:latin typeface="Montserrat" panose="00000500000000000000" pitchFamily="2" charset="0"/>
              </a:rPr>
              <a:t>, 5 </a:t>
            </a:r>
            <a:r>
              <a:rPr lang="da-DK" sz="2000" dirty="0" err="1">
                <a:latin typeface="Montserrat" panose="00000500000000000000" pitchFamily="2" charset="0"/>
              </a:rPr>
              <a:t>poeng</a:t>
            </a:r>
            <a:r>
              <a:rPr lang="da-DK" sz="2000" dirty="0">
                <a:latin typeface="Montserrat" panose="00000500000000000000" pitchFamily="2" charset="0"/>
              </a:rPr>
              <a:t> pr. år, max 15 </a:t>
            </a:r>
            <a:r>
              <a:rPr lang="da-DK" sz="2000" dirty="0" err="1">
                <a:latin typeface="Montserrat" panose="00000500000000000000" pitchFamily="2" charset="0"/>
              </a:rPr>
              <a:t>poeng</a:t>
            </a:r>
            <a:endParaRPr lang="da-DK" sz="2000" dirty="0">
              <a:latin typeface="Montserrat" panose="00000500000000000000" pitchFamily="2" charset="0"/>
            </a:endParaRPr>
          </a:p>
          <a:p>
            <a:pPr lvl="1">
              <a:buFont typeface="Courier New" panose="02070309020205020404" pitchFamily="49" charset="0"/>
              <a:buChar char="o"/>
            </a:pPr>
            <a:r>
              <a:rPr lang="da-DK" sz="1800" dirty="0">
                <a:latin typeface="Montserrat" panose="00000500000000000000" pitchFamily="2" charset="0"/>
              </a:rPr>
              <a:t> E-læring</a:t>
            </a:r>
          </a:p>
          <a:p>
            <a:pPr lvl="1">
              <a:buFont typeface="Courier New" panose="02070309020205020404" pitchFamily="49" charset="0"/>
              <a:buChar char="o"/>
            </a:pPr>
            <a:r>
              <a:rPr lang="da-DK" sz="1800" dirty="0">
                <a:latin typeface="Montserrat" panose="00000500000000000000" pitchFamily="2" charset="0"/>
              </a:rPr>
              <a:t> praktisk teoretiske moduler, </a:t>
            </a:r>
            <a:r>
              <a:rPr lang="da-DK" sz="1800" dirty="0" err="1">
                <a:latin typeface="Montserrat" panose="00000500000000000000" pitchFamily="2" charset="0"/>
              </a:rPr>
              <a:t>f.eks</a:t>
            </a:r>
            <a:r>
              <a:rPr lang="da-DK" sz="1800" dirty="0">
                <a:latin typeface="Montserrat" panose="00000500000000000000" pitchFamily="2" charset="0"/>
              </a:rPr>
              <a:t> </a:t>
            </a:r>
            <a:r>
              <a:rPr lang="da-DK" sz="1800" dirty="0" err="1">
                <a:latin typeface="Montserrat" panose="00000500000000000000" pitchFamily="2" charset="0"/>
              </a:rPr>
              <a:t>filmleserkurs</a:t>
            </a:r>
            <a:br>
              <a:rPr lang="da-DK" sz="1800" dirty="0">
                <a:latin typeface="Montserrat" panose="00000500000000000000" pitchFamily="2" charset="0"/>
              </a:rPr>
            </a:br>
            <a:endParaRPr lang="da-DK" sz="1800" dirty="0">
              <a:latin typeface="Montserrat" panose="00000500000000000000" pitchFamily="2" charset="0"/>
            </a:endParaRPr>
          </a:p>
          <a:p>
            <a:pPr marL="457200" indent="-457200">
              <a:buAutoNum type="arabicPeriod"/>
            </a:pPr>
            <a:r>
              <a:rPr lang="da-DK" sz="2000" u="sng" dirty="0">
                <a:latin typeface="Montserrat" panose="00000500000000000000" pitchFamily="2" charset="0"/>
              </a:rPr>
              <a:t>Praktisk </a:t>
            </a:r>
            <a:r>
              <a:rPr lang="da-DK" sz="2000" u="sng" dirty="0" err="1">
                <a:latin typeface="Montserrat" panose="00000500000000000000" pitchFamily="2" charset="0"/>
              </a:rPr>
              <a:t>trening</a:t>
            </a:r>
            <a:r>
              <a:rPr lang="da-DK" sz="2000" u="sng" dirty="0">
                <a:latin typeface="Montserrat" panose="00000500000000000000" pitchFamily="2" charset="0"/>
              </a:rPr>
              <a:t>: </a:t>
            </a:r>
            <a:r>
              <a:rPr lang="da-DK" sz="2000" dirty="0">
                <a:latin typeface="Montserrat" panose="00000500000000000000" pitchFamily="2" charset="0"/>
              </a:rPr>
              <a:t>2 </a:t>
            </a:r>
            <a:r>
              <a:rPr lang="da-DK" sz="2000" dirty="0" err="1">
                <a:latin typeface="Montserrat" panose="00000500000000000000" pitchFamily="2" charset="0"/>
              </a:rPr>
              <a:t>poeng</a:t>
            </a:r>
            <a:r>
              <a:rPr lang="da-DK" sz="2000" dirty="0">
                <a:latin typeface="Montserrat" panose="00000500000000000000" pitchFamily="2" charset="0"/>
              </a:rPr>
              <a:t> </a:t>
            </a:r>
            <a:r>
              <a:rPr lang="da-DK" sz="2000" dirty="0" err="1">
                <a:latin typeface="Montserrat" panose="00000500000000000000" pitchFamily="2" charset="0"/>
              </a:rPr>
              <a:t>pr.dag</a:t>
            </a:r>
            <a:r>
              <a:rPr lang="da-DK" sz="2000" dirty="0">
                <a:latin typeface="Montserrat" panose="00000500000000000000" pitchFamily="2" charset="0"/>
              </a:rPr>
              <a:t>, 10 </a:t>
            </a:r>
            <a:r>
              <a:rPr lang="da-DK" sz="2000" dirty="0" err="1">
                <a:latin typeface="Montserrat" panose="00000500000000000000" pitchFamily="2" charset="0"/>
              </a:rPr>
              <a:t>poeng</a:t>
            </a:r>
            <a:r>
              <a:rPr lang="da-DK" sz="2000" dirty="0">
                <a:latin typeface="Montserrat" panose="00000500000000000000" pitchFamily="2" charset="0"/>
              </a:rPr>
              <a:t> pr. år, max 25 </a:t>
            </a:r>
            <a:r>
              <a:rPr lang="da-DK" sz="2000" dirty="0" err="1">
                <a:latin typeface="Montserrat" panose="00000500000000000000" pitchFamily="2" charset="0"/>
              </a:rPr>
              <a:t>poeng</a:t>
            </a:r>
            <a:endParaRPr lang="da-DK" sz="2000" dirty="0">
              <a:latin typeface="Montserrat" panose="00000500000000000000" pitchFamily="2" charset="0"/>
            </a:endParaRPr>
          </a:p>
          <a:p>
            <a:pPr lvl="1">
              <a:buFont typeface="Courier New" panose="02070309020205020404" pitchFamily="49" charset="0"/>
              <a:buChar char="o"/>
            </a:pPr>
            <a:r>
              <a:rPr lang="da-DK" sz="1800" dirty="0">
                <a:latin typeface="Montserrat" panose="00000500000000000000" pitchFamily="2" charset="0"/>
              </a:rPr>
              <a:t> Teste objekter med </a:t>
            </a:r>
            <a:r>
              <a:rPr lang="da-DK" sz="1800" dirty="0" err="1">
                <a:latin typeface="Montserrat" panose="00000500000000000000" pitchFamily="2" charset="0"/>
              </a:rPr>
              <a:t>fasit</a:t>
            </a:r>
            <a:endParaRPr lang="da-DK" sz="1800" dirty="0">
              <a:latin typeface="Montserrat" panose="00000500000000000000" pitchFamily="2" charset="0"/>
            </a:endParaRPr>
          </a:p>
          <a:p>
            <a:pPr marL="457200" indent="-457200">
              <a:buAutoNum type="arabicPeriod"/>
            </a:pPr>
            <a:r>
              <a:rPr lang="da-DK" sz="2000" dirty="0">
                <a:latin typeface="Montserrat" panose="00000500000000000000" pitchFamily="2" charset="0"/>
              </a:rPr>
              <a:t>Undervis på praktisk eller teoretisk </a:t>
            </a:r>
            <a:r>
              <a:rPr lang="da-DK" sz="2000" dirty="0" err="1">
                <a:latin typeface="Montserrat" panose="00000500000000000000" pitchFamily="2" charset="0"/>
              </a:rPr>
              <a:t>trening</a:t>
            </a:r>
            <a:r>
              <a:rPr lang="da-DK" sz="2000" dirty="0">
                <a:latin typeface="Montserrat" panose="00000500000000000000" pitchFamily="2" charset="0"/>
              </a:rPr>
              <a:t>: 1 </a:t>
            </a:r>
            <a:r>
              <a:rPr lang="da-DK" sz="2000" dirty="0" err="1">
                <a:latin typeface="Montserrat" panose="00000500000000000000" pitchFamily="2" charset="0"/>
              </a:rPr>
              <a:t>poeng</a:t>
            </a:r>
            <a:r>
              <a:rPr lang="da-DK" sz="2000" dirty="0">
                <a:latin typeface="Montserrat" panose="00000500000000000000" pitchFamily="2" charset="0"/>
              </a:rPr>
              <a:t> </a:t>
            </a:r>
            <a:r>
              <a:rPr lang="da-DK" sz="2000" dirty="0" err="1">
                <a:latin typeface="Montserrat" panose="00000500000000000000" pitchFamily="2" charset="0"/>
              </a:rPr>
              <a:t>pr.dag</a:t>
            </a:r>
            <a:r>
              <a:rPr lang="da-DK" sz="2000" dirty="0">
                <a:latin typeface="Montserrat" panose="00000500000000000000" pitchFamily="2" charset="0"/>
              </a:rPr>
              <a:t>, 15 </a:t>
            </a:r>
            <a:r>
              <a:rPr lang="da-DK" sz="2000" dirty="0" err="1">
                <a:latin typeface="Montserrat" panose="00000500000000000000" pitchFamily="2" charset="0"/>
              </a:rPr>
              <a:t>poeng</a:t>
            </a:r>
            <a:r>
              <a:rPr lang="da-DK" sz="2000" dirty="0">
                <a:latin typeface="Montserrat" panose="00000500000000000000" pitchFamily="2" charset="0"/>
              </a:rPr>
              <a:t> pr. år, max 75 </a:t>
            </a:r>
            <a:r>
              <a:rPr lang="da-DK" sz="2000" dirty="0" err="1">
                <a:latin typeface="Montserrat" panose="00000500000000000000" pitchFamily="2" charset="0"/>
              </a:rPr>
              <a:t>poeng</a:t>
            </a:r>
            <a:endParaRPr lang="da-DK" sz="2000" dirty="0">
              <a:latin typeface="Montserrat" panose="00000500000000000000" pitchFamily="2" charset="0"/>
            </a:endParaRPr>
          </a:p>
          <a:p>
            <a:pPr marL="457200" indent="-457200">
              <a:buAutoNum type="arabicPeriod"/>
            </a:pPr>
            <a:r>
              <a:rPr lang="da-DK" sz="2000" dirty="0">
                <a:latin typeface="Montserrat" panose="00000500000000000000" pitchFamily="2" charset="0"/>
              </a:rPr>
              <a:t>Delta i forskningsaktiviteter/</a:t>
            </a:r>
            <a:r>
              <a:rPr lang="da-DK" sz="2000" dirty="0" err="1">
                <a:latin typeface="Montserrat" panose="00000500000000000000" pitchFamily="2" charset="0"/>
              </a:rPr>
              <a:t>engineering</a:t>
            </a:r>
            <a:r>
              <a:rPr lang="da-DK" sz="2000" dirty="0">
                <a:latin typeface="Montserrat" panose="00000500000000000000" pitchFamily="2" charset="0"/>
              </a:rPr>
              <a:t> of NDT: 1 </a:t>
            </a:r>
            <a:r>
              <a:rPr lang="da-DK" sz="2000" dirty="0" err="1">
                <a:latin typeface="Montserrat" panose="00000500000000000000" pitchFamily="2" charset="0"/>
              </a:rPr>
              <a:t>poeng</a:t>
            </a:r>
            <a:r>
              <a:rPr lang="da-DK" sz="2000" dirty="0">
                <a:latin typeface="Montserrat" panose="00000500000000000000" pitchFamily="2" charset="0"/>
              </a:rPr>
              <a:t> pr. </a:t>
            </a:r>
            <a:r>
              <a:rPr lang="da-DK" sz="2000" dirty="0" err="1">
                <a:latin typeface="Montserrat" panose="00000500000000000000" pitchFamily="2" charset="0"/>
              </a:rPr>
              <a:t>uke</a:t>
            </a:r>
            <a:r>
              <a:rPr lang="da-DK" sz="2000" dirty="0">
                <a:latin typeface="Montserrat" panose="00000500000000000000" pitchFamily="2" charset="0"/>
              </a:rPr>
              <a:t>, 15 </a:t>
            </a:r>
            <a:r>
              <a:rPr lang="da-DK" sz="2000" dirty="0" err="1">
                <a:latin typeface="Montserrat" panose="00000500000000000000" pitchFamily="2" charset="0"/>
              </a:rPr>
              <a:t>poeng</a:t>
            </a:r>
            <a:r>
              <a:rPr lang="da-DK" sz="2000" dirty="0">
                <a:latin typeface="Montserrat" panose="00000500000000000000" pitchFamily="2" charset="0"/>
              </a:rPr>
              <a:t> pr. år og max. 60 </a:t>
            </a:r>
            <a:r>
              <a:rPr lang="da-DK" sz="2000" dirty="0" err="1">
                <a:latin typeface="Montserrat" panose="00000500000000000000" pitchFamily="2" charset="0"/>
              </a:rPr>
              <a:t>poeng</a:t>
            </a:r>
            <a:r>
              <a:rPr lang="da-DK" sz="2000" dirty="0">
                <a:latin typeface="Montserrat" panose="00000500000000000000" pitchFamily="2" charset="0"/>
              </a:rPr>
              <a:t> </a:t>
            </a:r>
            <a:br>
              <a:rPr lang="da-DK" sz="2000" dirty="0">
                <a:latin typeface="Montserrat" panose="00000500000000000000" pitchFamily="2" charset="0"/>
              </a:rPr>
            </a:br>
            <a:endParaRPr lang="da-DK" sz="2000" dirty="0">
              <a:latin typeface="Montserrat" panose="00000500000000000000" pitchFamily="2" charset="0"/>
            </a:endParaRPr>
          </a:p>
          <a:p>
            <a:pPr marL="0" indent="0">
              <a:buNone/>
            </a:pPr>
            <a:r>
              <a:rPr lang="da-DK" sz="2000" u="sng" dirty="0">
                <a:latin typeface="Montserrat" panose="00000500000000000000" pitchFamily="2" charset="0"/>
              </a:rPr>
              <a:t>DEL B:</a:t>
            </a:r>
          </a:p>
          <a:p>
            <a:pPr marL="457200" indent="-457200">
              <a:buFont typeface="+mj-lt"/>
              <a:buAutoNum type="arabicPeriod" startAt="6"/>
            </a:pPr>
            <a:r>
              <a:rPr lang="da-DK" sz="2000" u="sng" dirty="0">
                <a:latin typeface="Montserrat" panose="00000500000000000000" pitchFamily="2" charset="0"/>
              </a:rPr>
              <a:t>Delta på tekniske seminar: </a:t>
            </a:r>
            <a:r>
              <a:rPr lang="da-DK" sz="2000" u="none" dirty="0">
                <a:latin typeface="Montserrat" panose="00000500000000000000" pitchFamily="2" charset="0"/>
              </a:rPr>
              <a:t>1 </a:t>
            </a:r>
            <a:r>
              <a:rPr lang="da-DK" sz="2000" dirty="0" err="1">
                <a:latin typeface="Montserrat" panose="00000500000000000000" pitchFamily="2" charset="0"/>
              </a:rPr>
              <a:t>poeng</a:t>
            </a:r>
            <a:r>
              <a:rPr lang="da-DK" sz="2000" dirty="0">
                <a:latin typeface="Montserrat" panose="00000500000000000000" pitchFamily="2" charset="0"/>
              </a:rPr>
              <a:t> pr. dag, 2 </a:t>
            </a:r>
            <a:r>
              <a:rPr lang="da-DK" sz="2000" dirty="0" err="1">
                <a:latin typeface="Montserrat" panose="00000500000000000000" pitchFamily="2" charset="0"/>
              </a:rPr>
              <a:t>poeng</a:t>
            </a:r>
            <a:r>
              <a:rPr lang="da-DK" sz="2000" dirty="0">
                <a:latin typeface="Montserrat" panose="00000500000000000000" pitchFamily="2" charset="0"/>
              </a:rPr>
              <a:t> pr. år, max. 5 </a:t>
            </a:r>
            <a:r>
              <a:rPr lang="da-DK" sz="2000" dirty="0" err="1">
                <a:latin typeface="Montserrat" panose="00000500000000000000" pitchFamily="2" charset="0"/>
              </a:rPr>
              <a:t>poeng</a:t>
            </a:r>
            <a:endParaRPr lang="da-DK" sz="2000" dirty="0">
              <a:latin typeface="Montserrat" panose="00000500000000000000" pitchFamily="2" charset="0"/>
            </a:endParaRPr>
          </a:p>
          <a:p>
            <a:pPr lvl="1">
              <a:buFont typeface="Courier New" panose="02070309020205020404" pitchFamily="49" charset="0"/>
              <a:buChar char="o"/>
            </a:pPr>
            <a:r>
              <a:rPr lang="da-DK" sz="1800" dirty="0">
                <a:latin typeface="Montserrat" panose="00000500000000000000" pitchFamily="2" charset="0"/>
              </a:rPr>
              <a:t> NDT-</a:t>
            </a:r>
            <a:r>
              <a:rPr lang="da-DK" sz="1800" dirty="0" err="1">
                <a:latin typeface="Montserrat" panose="00000500000000000000" pitchFamily="2" charset="0"/>
              </a:rPr>
              <a:t>konferansen</a:t>
            </a:r>
            <a:endParaRPr lang="da-DK" sz="1800" dirty="0">
              <a:latin typeface="Montserrat" panose="00000500000000000000" pitchFamily="2" charset="0"/>
            </a:endParaRPr>
          </a:p>
          <a:p>
            <a:pPr lvl="1">
              <a:buFont typeface="Courier New" panose="02070309020205020404" pitchFamily="49" charset="0"/>
              <a:buChar char="o"/>
            </a:pPr>
            <a:r>
              <a:rPr lang="da-DK" sz="1800" dirty="0">
                <a:latin typeface="Montserrat" panose="00000500000000000000" pitchFamily="2" charset="0"/>
              </a:rPr>
              <a:t> N3-seminar</a:t>
            </a:r>
          </a:p>
          <a:p>
            <a:pPr lvl="1">
              <a:buFont typeface="Courier New" panose="02070309020205020404" pitchFamily="49" charset="0"/>
              <a:buChar char="o"/>
            </a:pPr>
            <a:r>
              <a:rPr lang="da-DK" sz="1800" dirty="0">
                <a:latin typeface="Montserrat" panose="00000500000000000000" pitchFamily="2" charset="0"/>
              </a:rPr>
              <a:t> Andre tekniske seminarer/webinar</a:t>
            </a:r>
          </a:p>
          <a:p>
            <a:pPr marL="457200" lvl="1" indent="0">
              <a:buNone/>
            </a:pPr>
            <a:endParaRPr lang="da-DK" sz="1800" dirty="0">
              <a:latin typeface="Montserrat" panose="00000500000000000000" pitchFamily="2" charset="0"/>
            </a:endParaRPr>
          </a:p>
          <a:p>
            <a:pPr marL="457200" indent="-457200">
              <a:buFont typeface="+mj-lt"/>
              <a:buAutoNum type="arabicPeriod" startAt="6"/>
            </a:pPr>
            <a:r>
              <a:rPr lang="da-DK" sz="2000" dirty="0">
                <a:latin typeface="Montserrat" panose="00000500000000000000" pitchFamily="2" charset="0"/>
              </a:rPr>
              <a:t>Holde foredrag på seminar: 1 </a:t>
            </a:r>
            <a:r>
              <a:rPr lang="da-DK" sz="2000" dirty="0" err="1">
                <a:latin typeface="Montserrat" panose="00000500000000000000" pitchFamily="2" charset="0"/>
              </a:rPr>
              <a:t>poeng</a:t>
            </a:r>
            <a:r>
              <a:rPr lang="da-DK" sz="2000" dirty="0">
                <a:latin typeface="Montserrat" panose="00000500000000000000" pitchFamily="2" charset="0"/>
              </a:rPr>
              <a:t> pr. </a:t>
            </a:r>
            <a:r>
              <a:rPr lang="da-DK" sz="2000" dirty="0" err="1">
                <a:latin typeface="Montserrat" panose="00000500000000000000" pitchFamily="2" charset="0"/>
              </a:rPr>
              <a:t>presentasjon</a:t>
            </a:r>
            <a:r>
              <a:rPr lang="da-DK" sz="2000" dirty="0">
                <a:latin typeface="Montserrat" panose="00000500000000000000" pitchFamily="2" charset="0"/>
              </a:rPr>
              <a:t>, 3 pr. år, max. 15 </a:t>
            </a:r>
            <a:r>
              <a:rPr lang="da-DK" sz="2000" dirty="0" err="1">
                <a:latin typeface="Montserrat" panose="00000500000000000000" pitchFamily="2" charset="0"/>
              </a:rPr>
              <a:t>poeng</a:t>
            </a:r>
            <a:endParaRPr lang="da-DK" sz="2000" dirty="0">
              <a:latin typeface="Montserrat" panose="00000500000000000000" pitchFamily="2" charset="0"/>
            </a:endParaRPr>
          </a:p>
          <a:p>
            <a:pPr marL="457200" indent="-457200">
              <a:buFont typeface="+mj-lt"/>
              <a:buAutoNum type="arabicPeriod" startAt="6"/>
            </a:pPr>
            <a:r>
              <a:rPr lang="da-DK" sz="2000" dirty="0">
                <a:latin typeface="Montserrat" panose="00000500000000000000" pitchFamily="2" charset="0"/>
              </a:rPr>
              <a:t>Medlem av NDT-foreningen: 1 </a:t>
            </a:r>
            <a:r>
              <a:rPr lang="da-DK" sz="2000" dirty="0" err="1">
                <a:latin typeface="Montserrat" panose="00000500000000000000" pitchFamily="2" charset="0"/>
              </a:rPr>
              <a:t>poeng</a:t>
            </a:r>
            <a:r>
              <a:rPr lang="da-DK" sz="2000" dirty="0">
                <a:latin typeface="Montserrat" panose="00000500000000000000" pitchFamily="2" charset="0"/>
              </a:rPr>
              <a:t> pr. dag, 2 </a:t>
            </a:r>
            <a:r>
              <a:rPr lang="da-DK" sz="2000" dirty="0" err="1">
                <a:latin typeface="Montserrat" panose="00000500000000000000" pitchFamily="2" charset="0"/>
              </a:rPr>
              <a:t>poeng</a:t>
            </a:r>
            <a:r>
              <a:rPr lang="da-DK" sz="2000" dirty="0">
                <a:latin typeface="Montserrat" panose="00000500000000000000" pitchFamily="2" charset="0"/>
              </a:rPr>
              <a:t> pr. år, max. 5 </a:t>
            </a:r>
            <a:r>
              <a:rPr lang="da-DK" sz="2000" dirty="0" err="1">
                <a:latin typeface="Montserrat" panose="00000500000000000000" pitchFamily="2" charset="0"/>
              </a:rPr>
              <a:t>poeng</a:t>
            </a:r>
            <a:endParaRPr lang="da-DK" sz="2000" dirty="0">
              <a:latin typeface="Montserrat" panose="00000500000000000000" pitchFamily="2" charset="0"/>
            </a:endParaRPr>
          </a:p>
          <a:p>
            <a:pPr marL="457200" indent="-457200">
              <a:buFont typeface="+mj-lt"/>
              <a:buAutoNum type="arabicPeriod" startAt="6"/>
            </a:pPr>
            <a:r>
              <a:rPr lang="da-DK" sz="2000" dirty="0">
                <a:latin typeface="Montserrat" panose="00000500000000000000" pitchFamily="2" charset="0"/>
              </a:rPr>
              <a:t>Mentoring av NDT-</a:t>
            </a:r>
            <a:r>
              <a:rPr lang="da-DK" sz="2000" dirty="0" err="1">
                <a:latin typeface="Montserrat" panose="00000500000000000000" pitchFamily="2" charset="0"/>
              </a:rPr>
              <a:t>personell</a:t>
            </a:r>
            <a:r>
              <a:rPr lang="da-DK" sz="2000" dirty="0">
                <a:latin typeface="Montserrat" panose="00000500000000000000" pitchFamily="2" charset="0"/>
              </a:rPr>
              <a:t>/trainee: 2 </a:t>
            </a:r>
            <a:r>
              <a:rPr lang="da-DK" sz="2000" dirty="0" err="1">
                <a:latin typeface="Montserrat" panose="00000500000000000000" pitchFamily="2" charset="0"/>
              </a:rPr>
              <a:t>poeng</a:t>
            </a:r>
            <a:r>
              <a:rPr lang="da-DK" sz="2000" dirty="0">
                <a:latin typeface="Montserrat" panose="00000500000000000000" pitchFamily="2" charset="0"/>
              </a:rPr>
              <a:t> pr. dag, 10 </a:t>
            </a:r>
            <a:r>
              <a:rPr lang="da-DK" sz="2000" dirty="0" err="1">
                <a:latin typeface="Montserrat" panose="00000500000000000000" pitchFamily="2" charset="0"/>
              </a:rPr>
              <a:t>poeng</a:t>
            </a:r>
            <a:r>
              <a:rPr lang="da-DK" sz="2000" dirty="0">
                <a:latin typeface="Montserrat" panose="00000500000000000000" pitchFamily="2" charset="0"/>
              </a:rPr>
              <a:t> pr. år, max. 30 </a:t>
            </a:r>
            <a:r>
              <a:rPr lang="da-DK" sz="2000" dirty="0" err="1">
                <a:latin typeface="Montserrat" panose="00000500000000000000" pitchFamily="2" charset="0"/>
              </a:rPr>
              <a:t>poeng</a:t>
            </a:r>
            <a:endParaRPr lang="da-DK" sz="2000" dirty="0">
              <a:latin typeface="Montserrat" panose="00000500000000000000" pitchFamily="2" charset="0"/>
            </a:endParaRPr>
          </a:p>
          <a:p>
            <a:pPr marL="0" indent="0">
              <a:buNone/>
            </a:pPr>
            <a:endParaRPr lang="da-DK" sz="2000" dirty="0">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986CF490-2343-4F35-BEF8-FB6AE899DCE6}" type="slidenum">
              <a:rPr lang="nb-NO" smtClean="0"/>
              <a:t>17</a:t>
            </a:fld>
            <a:endParaRPr lang="nb-NO"/>
          </a:p>
        </p:txBody>
      </p:sp>
    </p:spTree>
    <p:extLst>
      <p:ext uri="{BB962C8B-B14F-4D97-AF65-F5344CB8AC3E}">
        <p14:creationId xmlns:p14="http://schemas.microsoft.com/office/powerpoint/2010/main" val="311663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Har delt det opp i to deler, endringer og </a:t>
            </a:r>
            <a:r>
              <a:rPr lang="nb-NO" dirty="0" err="1"/>
              <a:t>hovedendringer</a:t>
            </a:r>
            <a:r>
              <a:rPr lang="nb-NO" dirty="0"/>
              <a:t>.</a:t>
            </a:r>
          </a:p>
          <a:p>
            <a:r>
              <a:rPr lang="nb-NO" dirty="0"/>
              <a:t>Skal bruke veldig kort tid på endringen, det er mer for informasjon.</a:t>
            </a:r>
          </a:p>
          <a:p>
            <a:r>
              <a:rPr lang="nb-NO" dirty="0"/>
              <a:t>Så bruker jeg lenger tid på </a:t>
            </a:r>
            <a:r>
              <a:rPr lang="nb-NO" dirty="0" err="1"/>
              <a:t>hovedendringene</a:t>
            </a:r>
            <a:endParaRPr lang="nb-NO" dirty="0"/>
          </a:p>
        </p:txBody>
      </p:sp>
      <p:sp>
        <p:nvSpPr>
          <p:cNvPr id="4" name="Slide Number Placeholder 3"/>
          <p:cNvSpPr>
            <a:spLocks noGrp="1"/>
          </p:cNvSpPr>
          <p:nvPr>
            <p:ph type="sldNum" sz="quarter" idx="5"/>
          </p:nvPr>
        </p:nvSpPr>
        <p:spPr/>
        <p:txBody>
          <a:bodyPr/>
          <a:lstStyle/>
          <a:p>
            <a:fld id="{986CF490-2343-4F35-BEF8-FB6AE899DCE6}" type="slidenum">
              <a:rPr lang="nb-NO" smtClean="0"/>
              <a:t>2</a:t>
            </a:fld>
            <a:endParaRPr lang="nb-NO"/>
          </a:p>
        </p:txBody>
      </p:sp>
    </p:spTree>
    <p:extLst>
      <p:ext uri="{BB962C8B-B14F-4D97-AF65-F5344CB8AC3E}">
        <p14:creationId xmlns:p14="http://schemas.microsoft.com/office/powerpoint/2010/main" val="209674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Godkjent synstest, før sertifisering og hvert år etter det.</a:t>
            </a:r>
          </a:p>
          <a:p>
            <a:r>
              <a:rPr lang="nb-NO" dirty="0"/>
              <a:t>Enten etter ISO 18490 eller lese Jaeger 1 eller Times New Roman størrelse 4,5</a:t>
            </a:r>
          </a:p>
          <a:p>
            <a:endParaRPr lang="nb-NO" dirty="0"/>
          </a:p>
          <a:p>
            <a:r>
              <a:rPr lang="nb-NO" dirty="0"/>
              <a:t>Godkjent fargesyn, før sertifisering og før fornyelse og resertifisering (altså hvert 5 år)</a:t>
            </a:r>
          </a:p>
          <a:p>
            <a:endParaRPr lang="nb-NO" dirty="0"/>
          </a:p>
          <a:p>
            <a:r>
              <a:rPr lang="nb-NO" dirty="0"/>
              <a:t>Skal utføres av godkjent personell og kan gjøres på vegne av bedriften (må ikke være N3)</a:t>
            </a:r>
          </a:p>
        </p:txBody>
      </p:sp>
      <p:sp>
        <p:nvSpPr>
          <p:cNvPr id="4" name="Slide Number Placeholder 3"/>
          <p:cNvSpPr>
            <a:spLocks noGrp="1"/>
          </p:cNvSpPr>
          <p:nvPr>
            <p:ph type="sldNum" sz="quarter" idx="5"/>
          </p:nvPr>
        </p:nvSpPr>
        <p:spPr/>
        <p:txBody>
          <a:bodyPr/>
          <a:lstStyle/>
          <a:p>
            <a:fld id="{986CF490-2343-4F35-BEF8-FB6AE899DCE6}" type="slidenum">
              <a:rPr lang="nb-NO" smtClean="0"/>
              <a:t>3</a:t>
            </a:fld>
            <a:endParaRPr lang="nb-NO"/>
          </a:p>
        </p:txBody>
      </p:sp>
    </p:spTree>
    <p:extLst>
      <p:ext uri="{BB962C8B-B14F-4D97-AF65-F5344CB8AC3E}">
        <p14:creationId xmlns:p14="http://schemas.microsoft.com/office/powerpoint/2010/main" val="209674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Kravene til utdanning / kurs er endret fra timer til dager. Noen metoder har fått endrede krav. </a:t>
            </a:r>
          </a:p>
          <a:p>
            <a:r>
              <a:rPr lang="nb-NO" dirty="0"/>
              <a:t>VT, MT og PT har 1 dag mer på N1 og en dag mindre på N2. Summen er lik. </a:t>
            </a:r>
          </a:p>
          <a:p>
            <a:r>
              <a:rPr lang="nb-NO" dirty="0"/>
              <a:t>UT øker fra 5 dager til 8 dager </a:t>
            </a:r>
            <a:r>
              <a:rPr lang="nb-NO"/>
              <a:t>på N1</a:t>
            </a:r>
            <a:endParaRPr lang="nb-NO" dirty="0"/>
          </a:p>
        </p:txBody>
      </p:sp>
      <p:sp>
        <p:nvSpPr>
          <p:cNvPr id="4" name="Slide Number Placeholder 3"/>
          <p:cNvSpPr>
            <a:spLocks noGrp="1"/>
          </p:cNvSpPr>
          <p:nvPr>
            <p:ph type="sldNum" sz="quarter" idx="5"/>
          </p:nvPr>
        </p:nvSpPr>
        <p:spPr/>
        <p:txBody>
          <a:bodyPr/>
          <a:lstStyle/>
          <a:p>
            <a:fld id="{986CF490-2343-4F35-BEF8-FB6AE899DCE6}" type="slidenum">
              <a:rPr lang="nb-NO" smtClean="0"/>
              <a:t>4</a:t>
            </a:fld>
            <a:endParaRPr lang="nb-NO"/>
          </a:p>
        </p:txBody>
      </p:sp>
    </p:spTree>
    <p:extLst>
      <p:ext uri="{BB962C8B-B14F-4D97-AF65-F5344CB8AC3E}">
        <p14:creationId xmlns:p14="http://schemas.microsoft.com/office/powerpoint/2010/main" val="223059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Kravene til Industriell erfaring er endret fra måneder til dager.   En mnd. er </a:t>
            </a:r>
            <a:r>
              <a:rPr lang="nb-NO" dirty="0" err="1"/>
              <a:t>ca</a:t>
            </a:r>
            <a:r>
              <a:rPr lang="nb-NO" dirty="0"/>
              <a:t> 20 dager, og da vil kravene være tilsvarende tidligere   </a:t>
            </a:r>
          </a:p>
          <a:p>
            <a:r>
              <a:rPr lang="nb-NO" dirty="0"/>
              <a:t>45 dager tilsvarer 2,25 måneder (RT, UT N1)         </a:t>
            </a:r>
          </a:p>
          <a:p>
            <a:r>
              <a:rPr lang="nb-NO" dirty="0"/>
              <a:t>180 dager tilsvarer 9 måneder (UT, RT N2)        </a:t>
            </a:r>
          </a:p>
          <a:p>
            <a:r>
              <a:rPr lang="nb-NO" dirty="0"/>
              <a:t>450 dager tilsvarer 22,5 måneder (UT, RT N3)        </a:t>
            </a:r>
          </a:p>
          <a:p>
            <a:r>
              <a:rPr lang="nb-NO" dirty="0"/>
              <a:t>15 dager tilsvarer 3 uker (MT,PT,VT N1)         </a:t>
            </a:r>
          </a:p>
          <a:p>
            <a:r>
              <a:rPr lang="nb-NO" dirty="0"/>
              <a:t>60 dager tilsvarer 3 måneder (MT, PT, VT N2)        </a:t>
            </a:r>
          </a:p>
          <a:p>
            <a:r>
              <a:rPr lang="nb-NO" dirty="0"/>
              <a:t>240 dager tilsvarer 12 måneder. (MT, PT VT N3)</a:t>
            </a:r>
          </a:p>
        </p:txBody>
      </p:sp>
      <p:sp>
        <p:nvSpPr>
          <p:cNvPr id="4" name="Slide Number Placeholder 3"/>
          <p:cNvSpPr>
            <a:spLocks noGrp="1"/>
          </p:cNvSpPr>
          <p:nvPr>
            <p:ph type="sldNum" sz="quarter" idx="5"/>
          </p:nvPr>
        </p:nvSpPr>
        <p:spPr/>
        <p:txBody>
          <a:bodyPr/>
          <a:lstStyle/>
          <a:p>
            <a:fld id="{986CF490-2343-4F35-BEF8-FB6AE899DCE6}" type="slidenum">
              <a:rPr lang="nb-NO" smtClean="0"/>
              <a:t>5</a:t>
            </a:fld>
            <a:endParaRPr lang="nb-NO"/>
          </a:p>
        </p:txBody>
      </p:sp>
    </p:spTree>
    <p:extLst>
      <p:ext uri="{BB962C8B-B14F-4D97-AF65-F5344CB8AC3E}">
        <p14:creationId xmlns:p14="http://schemas.microsoft.com/office/powerpoint/2010/main" val="263871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8.2.1:</a:t>
            </a:r>
          </a:p>
          <a:p>
            <a:r>
              <a:rPr lang="nb-NO" dirty="0"/>
              <a:t>40 MC på Del A: RT, ET og UT: OK	10 ekstra spørsmål på MT, PT og VT</a:t>
            </a:r>
          </a:p>
          <a:p>
            <a:endParaRPr lang="nb-NO" dirty="0"/>
          </a:p>
          <a:p>
            <a:r>
              <a:rPr lang="nb-NO" dirty="0"/>
              <a:t>8.5.3:</a:t>
            </a:r>
          </a:p>
          <a:p>
            <a:r>
              <a:rPr lang="nb-NO" dirty="0"/>
              <a:t>Hvis du stryker på eksamen, samt de to </a:t>
            </a:r>
            <a:r>
              <a:rPr lang="nb-NO" dirty="0" err="1"/>
              <a:t>omprøvene</a:t>
            </a:r>
            <a:r>
              <a:rPr lang="nb-NO" dirty="0"/>
              <a:t> må du ta mer trening/kurs. Da har </a:t>
            </a:r>
            <a:r>
              <a:rPr lang="nb-NO" dirty="0" err="1"/>
              <a:t>Nordtest</a:t>
            </a:r>
            <a:r>
              <a:rPr lang="nb-NO" dirty="0"/>
              <a:t> bestemt at man må ta nytt kurs på det nivået man går opp til eksamen.</a:t>
            </a:r>
          </a:p>
          <a:p>
            <a:r>
              <a:rPr lang="nb-NO" dirty="0"/>
              <a:t>I tillegg må du ta en ny full eksamen.</a:t>
            </a:r>
          </a:p>
          <a:p>
            <a:r>
              <a:rPr lang="nb-NO" dirty="0"/>
              <a:t>P.S. Det er ytterst få som stryker 3 ganger på en eksamen, kanskje 1 kandidat i året.</a:t>
            </a:r>
          </a:p>
          <a:p>
            <a:endParaRPr lang="nb-NO" dirty="0"/>
          </a:p>
          <a:p>
            <a:r>
              <a:rPr lang="nb-NO" dirty="0"/>
              <a:t>8.6:</a:t>
            </a:r>
          </a:p>
          <a:p>
            <a:r>
              <a:rPr lang="nb-NO" dirty="0"/>
              <a:t>Hvis du skal bytte sektor eller legge til en sektor må man ta eksamen i Teori Del B, praksis og instruks. </a:t>
            </a:r>
          </a:p>
        </p:txBody>
      </p:sp>
      <p:sp>
        <p:nvSpPr>
          <p:cNvPr id="4" name="Slide Number Placeholder 3"/>
          <p:cNvSpPr>
            <a:spLocks noGrp="1"/>
          </p:cNvSpPr>
          <p:nvPr>
            <p:ph type="sldNum" sz="quarter" idx="5"/>
          </p:nvPr>
        </p:nvSpPr>
        <p:spPr/>
        <p:txBody>
          <a:bodyPr/>
          <a:lstStyle/>
          <a:p>
            <a:fld id="{93191685-B72C-9847-B53B-30383979E054}" type="slidenum">
              <a:rPr lang="en-US" smtClean="0"/>
              <a:t>6</a:t>
            </a:fld>
            <a:endParaRPr lang="en-US"/>
          </a:p>
        </p:txBody>
      </p:sp>
    </p:spTree>
    <p:extLst>
      <p:ext uri="{BB962C8B-B14F-4D97-AF65-F5344CB8AC3E}">
        <p14:creationId xmlns:p14="http://schemas.microsoft.com/office/powerpoint/2010/main" val="1662564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3191685-B72C-9847-B53B-30383979E054}" type="slidenum">
              <a:rPr lang="en-US" smtClean="0"/>
              <a:t>7</a:t>
            </a:fld>
            <a:endParaRPr lang="en-US"/>
          </a:p>
        </p:txBody>
      </p:sp>
    </p:spTree>
    <p:extLst>
      <p:ext uri="{BB962C8B-B14F-4D97-AF65-F5344CB8AC3E}">
        <p14:creationId xmlns:p14="http://schemas.microsoft.com/office/powerpoint/2010/main" val="360601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Teknikken PAUT, TOFD og Digital RT er nå kommet med i standarden. For alle tre teknikkene stilles det krav til kurs. Det er ikke mulig å gå opp til N3 på TOFD og PAUT. Men derimot kan man ta N3 på Digital RT. </a:t>
            </a:r>
          </a:p>
          <a:p>
            <a:endParaRPr lang="nb-NO" dirty="0"/>
          </a:p>
          <a:p>
            <a:r>
              <a:rPr lang="nb-NO" dirty="0"/>
              <a:t>Ved nivå 2 sertifisering skal man ta summen av trening på nivå 1 og nivå 2.</a:t>
            </a:r>
          </a:p>
        </p:txBody>
      </p:sp>
      <p:sp>
        <p:nvSpPr>
          <p:cNvPr id="4" name="Slide Number Placeholder 3"/>
          <p:cNvSpPr>
            <a:spLocks noGrp="1"/>
          </p:cNvSpPr>
          <p:nvPr>
            <p:ph type="sldNum" sz="quarter" idx="5"/>
          </p:nvPr>
        </p:nvSpPr>
        <p:spPr/>
        <p:txBody>
          <a:bodyPr/>
          <a:lstStyle/>
          <a:p>
            <a:fld id="{986CF490-2343-4F35-BEF8-FB6AE899DCE6}" type="slidenum">
              <a:rPr lang="nb-NO" smtClean="0"/>
              <a:t>8</a:t>
            </a:fld>
            <a:endParaRPr lang="nb-NO"/>
          </a:p>
        </p:txBody>
      </p:sp>
    </p:spTree>
    <p:extLst>
      <p:ext uri="{BB962C8B-B14F-4D97-AF65-F5344CB8AC3E}">
        <p14:creationId xmlns:p14="http://schemas.microsoft.com/office/powerpoint/2010/main" val="333322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nb-NO" sz="1200" dirty="0">
                <a:solidFill>
                  <a:srgbClr val="000000"/>
                </a:solidFill>
                <a:effectLst/>
                <a:latin typeface="Cambria" panose="02040503050406030204" pitchFamily="18" charset="0"/>
                <a:ea typeface="Cambria" panose="02040503050406030204" pitchFamily="18" charset="0"/>
              </a:rPr>
              <a:t>5.5.2   Mange av disse punktene er like fra tidligere. Men det er spesielt to punkter som er kommet i tillegg.</a:t>
            </a:r>
            <a:br>
              <a:rPr lang="nb-NO" sz="1200" dirty="0">
                <a:solidFill>
                  <a:srgbClr val="000000"/>
                </a:solidFill>
                <a:effectLst/>
                <a:latin typeface="Cambria" panose="02040503050406030204" pitchFamily="18" charset="0"/>
                <a:ea typeface="Cambria" panose="02040503050406030204" pitchFamily="18" charset="0"/>
              </a:rPr>
            </a:br>
            <a:endParaRPr lang="nb-NO" sz="1200" dirty="0">
              <a:solidFill>
                <a:srgbClr val="000000"/>
              </a:solidFill>
              <a:effectLst/>
              <a:latin typeface="Cambria" panose="02040503050406030204" pitchFamily="18" charset="0"/>
              <a:ea typeface="Cambria" panose="02040503050406030204" pitchFamily="18" charset="0"/>
            </a:endParaRPr>
          </a:p>
          <a:p>
            <a:pPr rtl="0"/>
            <a:r>
              <a:rPr lang="nb-NO" sz="1200" dirty="0">
                <a:solidFill>
                  <a:srgbClr val="000000"/>
                </a:solidFill>
                <a:effectLst/>
                <a:latin typeface="Cambria" panose="02040503050406030204" pitchFamily="18" charset="0"/>
                <a:ea typeface="Cambria" panose="02040503050406030204" pitchFamily="18" charset="0"/>
              </a:rPr>
              <a:t>e) Vedlikeholde dokumenterte bevis som bekrefter kontinuerlig arbeid i </a:t>
            </a:r>
            <a:r>
              <a:rPr lang="nb-NO" sz="1200" u="sng" dirty="0">
                <a:solidFill>
                  <a:srgbClr val="000000"/>
                </a:solidFill>
                <a:effectLst/>
                <a:latin typeface="Cambria" panose="02040503050406030204" pitchFamily="18" charset="0"/>
                <a:ea typeface="Cambria" panose="02040503050406030204" pitchFamily="18" charset="0"/>
              </a:rPr>
              <a:t>NDT -metoden </a:t>
            </a:r>
            <a:r>
              <a:rPr lang="nb-NO" sz="1200" dirty="0">
                <a:solidFill>
                  <a:srgbClr val="000000"/>
                </a:solidFill>
                <a:effectLst/>
                <a:latin typeface="Cambria" panose="02040503050406030204" pitchFamily="18" charset="0"/>
                <a:ea typeface="Cambria" panose="02040503050406030204" pitchFamily="18" charset="0"/>
              </a:rPr>
              <a:t>i den eller </a:t>
            </a:r>
            <a:r>
              <a:rPr lang="nb-NO" sz="1200" u="sng" dirty="0">
                <a:solidFill>
                  <a:srgbClr val="000000"/>
                </a:solidFill>
                <a:effectLst/>
                <a:latin typeface="Cambria" panose="02040503050406030204" pitchFamily="18" charset="0"/>
                <a:ea typeface="Cambria" panose="02040503050406030204" pitchFamily="18" charset="0"/>
              </a:rPr>
              <a:t>de relevante sektorene </a:t>
            </a:r>
            <a:r>
              <a:rPr lang="nb-NO" sz="1200" dirty="0">
                <a:solidFill>
                  <a:srgbClr val="000000"/>
                </a:solidFill>
                <a:effectLst/>
                <a:latin typeface="Cambria" panose="02040503050406030204" pitchFamily="18" charset="0"/>
                <a:ea typeface="Cambria" panose="02040503050406030204" pitchFamily="18" charset="0"/>
              </a:rPr>
              <a:t>uten vesentlig avbrudd. Dette skal utføres hver 12. måned; </a:t>
            </a:r>
          </a:p>
          <a:p>
            <a:pPr marL="0" indent="0" rtl="0">
              <a:buNone/>
            </a:pPr>
            <a:endParaRPr lang="nb-NO" sz="1200" dirty="0">
              <a:solidFill>
                <a:srgbClr val="000000"/>
              </a:solidFill>
              <a:latin typeface="Cambria" panose="02040503050406030204" pitchFamily="18" charset="0"/>
              <a:ea typeface="Cambria" panose="02040503050406030204" pitchFamily="18" charset="0"/>
            </a:endParaRPr>
          </a:p>
          <a:p>
            <a:pPr marL="0" indent="0" rtl="0">
              <a:spcBef>
                <a:spcPts val="600"/>
              </a:spcBef>
              <a:buNone/>
            </a:pPr>
            <a:r>
              <a:rPr lang="nb-NO" sz="1200" dirty="0">
                <a:solidFill>
                  <a:srgbClr val="000000"/>
                </a:solidFill>
                <a:effectLst/>
                <a:latin typeface="Cambria" panose="02040503050406030204" pitchFamily="18" charset="0"/>
                <a:ea typeface="Cambria" panose="02040503050406030204" pitchFamily="18" charset="0"/>
              </a:rPr>
              <a:t>Dette ansvaret skal beskrives i en dokumentert prosedyre. </a:t>
            </a:r>
          </a:p>
          <a:p>
            <a:endParaRPr lang="nb-NO" dirty="0"/>
          </a:p>
          <a:p>
            <a:r>
              <a:rPr lang="nb-NO" dirty="0"/>
              <a:t>5.5.3 En som arbeider som selvstendig næringsdrivende har de samme plikter som en arbeidsgiver.</a:t>
            </a:r>
          </a:p>
        </p:txBody>
      </p:sp>
      <p:sp>
        <p:nvSpPr>
          <p:cNvPr id="4" name="Slide Number Placeholder 3"/>
          <p:cNvSpPr>
            <a:spLocks noGrp="1"/>
          </p:cNvSpPr>
          <p:nvPr>
            <p:ph type="sldNum" sz="quarter" idx="5"/>
          </p:nvPr>
        </p:nvSpPr>
        <p:spPr/>
        <p:txBody>
          <a:bodyPr/>
          <a:lstStyle/>
          <a:p>
            <a:fld id="{986CF490-2343-4F35-BEF8-FB6AE899DCE6}" type="slidenum">
              <a:rPr lang="nb-NO" smtClean="0"/>
              <a:t>9</a:t>
            </a:fld>
            <a:endParaRPr lang="nb-NO"/>
          </a:p>
        </p:txBody>
      </p:sp>
    </p:spTree>
    <p:extLst>
      <p:ext uri="{BB962C8B-B14F-4D97-AF65-F5344CB8AC3E}">
        <p14:creationId xmlns:p14="http://schemas.microsoft.com/office/powerpoint/2010/main" val="9663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_Title Slide">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930275" y="5199063"/>
            <a:ext cx="10515600" cy="711200"/>
          </a:xfrm>
        </p:spPr>
        <p:txBody>
          <a:bodyPr/>
          <a:lstStyle>
            <a:lvl1pPr marL="0" indent="0">
              <a:buNone/>
              <a:defRPr cap="small" baseline="0">
                <a:solidFill>
                  <a:schemeClr val="bg2"/>
                </a:solidFill>
              </a:defRPr>
            </a:lvl1pPr>
            <a:lvl4pPr marL="1371600" indent="0">
              <a:buNone/>
              <a:defRPr lang="en-US" sz="1800" kern="1200" cap="all" baseline="0" smtClean="0">
                <a:solidFill>
                  <a:schemeClr val="bg2"/>
                </a:solidFill>
                <a:latin typeface="Arial" charset="0"/>
                <a:ea typeface="+mn-ea"/>
                <a:cs typeface="+mn-cs"/>
              </a:defRPr>
            </a:lvl4pPr>
            <a:lvl5pPr marL="1828800" indent="0">
              <a:buNone/>
              <a:defRPr/>
            </a:lvl5pPr>
          </a:lstStyle>
          <a:p>
            <a:pPr lvl="0"/>
            <a:r>
              <a:rPr lang="en-US"/>
              <a:t>Edit Master text styles</a:t>
            </a:r>
          </a:p>
        </p:txBody>
      </p:sp>
      <p:pic>
        <p:nvPicPr>
          <p:cNvPr id="10" name="Billede 13"/>
          <p:cNvPicPr>
            <a:picLocks noChangeAspect="1"/>
          </p:cNvPicPr>
          <p:nvPr userDrawn="1"/>
        </p:nvPicPr>
        <p:blipFill rotWithShape="1">
          <a:blip r:embed="rId2"/>
          <a:srcRect l="-45" t="8780" r="45" b="27629"/>
          <a:stretch/>
        </p:blipFill>
        <p:spPr>
          <a:xfrm>
            <a:off x="-5434" y="0"/>
            <a:ext cx="12197434" cy="3878255"/>
          </a:xfrm>
          <a:prstGeom prst="rect">
            <a:avLst/>
          </a:prstGeom>
        </p:spPr>
      </p:pic>
      <p:pic>
        <p:nvPicPr>
          <p:cNvPr id="11" name="Picture 12"/>
          <p:cNvPicPr>
            <a:picLocks noChangeAspect="1"/>
          </p:cNvPicPr>
          <p:nvPr userDrawn="1"/>
        </p:nvPicPr>
        <p:blipFill rotWithShape="1">
          <a:blip r:embed="rId3">
            <a:extLst>
              <a:ext uri="{28A0092B-C50C-407E-A947-70E740481C1C}">
                <a14:useLocalDpi xmlns:a14="http://schemas.microsoft.com/office/drawing/2010/main"/>
              </a:ext>
            </a:extLst>
          </a:blip>
          <a:srcRect l="642" t="1293" r="70" b="181"/>
          <a:stretch/>
        </p:blipFill>
        <p:spPr>
          <a:xfrm>
            <a:off x="10309253" y="5909582"/>
            <a:ext cx="1546590" cy="591932"/>
          </a:xfrm>
          <a:prstGeom prst="rect">
            <a:avLst/>
          </a:prstGeom>
        </p:spPr>
      </p:pic>
      <p:sp>
        <p:nvSpPr>
          <p:cNvPr id="5" name="Title 4"/>
          <p:cNvSpPr>
            <a:spLocks noGrp="1"/>
          </p:cNvSpPr>
          <p:nvPr>
            <p:ph type="title"/>
          </p:nvPr>
        </p:nvSpPr>
        <p:spPr>
          <a:xfrm>
            <a:off x="930275" y="4220774"/>
            <a:ext cx="10515600" cy="978776"/>
          </a:xfrm>
        </p:spPr>
        <p:txBody>
          <a:bodyPr/>
          <a:lstStyle/>
          <a:p>
            <a:r>
              <a:rPr lang="en-US"/>
              <a:t>Click to edit Master title style</a:t>
            </a:r>
            <a:endParaRPr lang="nb-N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hasCustomPrompt="1"/>
          </p:nvPr>
        </p:nvSpPr>
        <p:spPr>
          <a:xfrm>
            <a:off x="5183188" y="987425"/>
            <a:ext cx="6172200" cy="487362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chemeClr val="tx1"/>
                </a:solidFill>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tx1"/>
                </a:solidFill>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tx1"/>
                </a:solidFill>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a:solidFill>
                  <a:schemeClr val="tx1"/>
                </a:solidFill>
              </a:defRPr>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Fifth level</a:t>
            </a:r>
          </a:p>
          <a:p>
            <a:pPr lvl="4"/>
            <a:endParaRPr lang="en-US" dirty="0"/>
          </a:p>
        </p:txBody>
      </p:sp>
      <p:sp>
        <p:nvSpPr>
          <p:cNvPr id="4" name="Text Placeholder 3"/>
          <p:cNvSpPr>
            <a:spLocks noGrp="1"/>
          </p:cNvSpPr>
          <p:nvPr>
            <p:ph type="body" sz="half" idx="2" hasCustomPrompt="1"/>
          </p:nvPr>
        </p:nvSpPr>
        <p:spPr>
          <a:xfrm>
            <a:off x="839788" y="2057400"/>
            <a:ext cx="3932237" cy="3811588"/>
          </a:xfrm>
        </p:spPr>
        <p:txBody>
          <a:bodyPr>
            <a:normAutofit/>
          </a:bodyPr>
          <a:lstStyle>
            <a:lvl1pPr marL="0" indent="0">
              <a:buNone/>
              <a:defRPr sz="2000" cap="all"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p:cNvSpPr>
            <a:spLocks noGrp="1"/>
          </p:cNvSpPr>
          <p:nvPr>
            <p:ph type="body" orient="vert" idx="1" hasCustomPrompt="1"/>
          </p:nvPr>
        </p:nvSpPr>
        <p:spPr/>
        <p:txBody>
          <a:bodyPr vert="eaVe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sz="3200" b="1"/>
            </a:lvl1pPr>
          </a:lstStyle>
          <a:p>
            <a:r>
              <a:rPr lang="en-US"/>
              <a:t>Click to edit Master title style</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3454"/>
                </a:solidFill>
                <a:effectLst/>
                <a:uLnTx/>
                <a:uFillTx/>
                <a:latin typeface="Arial" charset="0"/>
                <a:ea typeface="+mn-ea"/>
                <a:cs typeface="+mn-cs"/>
              </a:rPr>
              <a:t>Fifth level</a:t>
            </a:r>
          </a:p>
          <a:p>
            <a:pPr lvl="4"/>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horizontal 1">
    <p:spTree>
      <p:nvGrpSpPr>
        <p:cNvPr id="1" name=""/>
        <p:cNvGrpSpPr/>
        <p:nvPr/>
      </p:nvGrpSpPr>
      <p:grpSpPr>
        <a:xfrm>
          <a:off x="0" y="0"/>
          <a:ext cx="0" cy="0"/>
          <a:chOff x="0" y="0"/>
          <a:chExt cx="0" cy="0"/>
        </a:xfrm>
      </p:grpSpPr>
      <p:sp>
        <p:nvSpPr>
          <p:cNvPr id="13" name="date" descr="{&quot;templafy&quot;:{&quot;binding&quot;:&quot;Form.Date&quot;,&quot;format&quot;:&quot;{{DateFormats.GeneralDate}}&quot;,&quot;type&quot;:&quot;date&quot;}}" title="Form.Date">
            <a:extLst>
              <a:ext uri="{FF2B5EF4-FFF2-40B4-BE49-F238E27FC236}">
                <a16:creationId xmlns:a16="http://schemas.microsoft.com/office/drawing/2014/main" id="{D07BCD80-7D15-48C4-A782-146F32CE5BD3}"/>
              </a:ext>
            </a:extLst>
          </p:cNvPr>
          <p:cNvSpPr/>
          <p:nvPr userDrawn="1"/>
        </p:nvSpPr>
        <p:spPr>
          <a:xfrm>
            <a:off x="911225" y="6303059"/>
            <a:ext cx="2513013" cy="197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GB" sz="1200" noProof="0" dirty="0">
              <a:solidFill>
                <a:schemeClr val="accent3"/>
              </a:solidFill>
            </a:endParaRPr>
          </a:p>
        </p:txBody>
      </p:sp>
      <p:pic>
        <p:nvPicPr>
          <p:cNvPr id="8" name="image" descr="{&quot;templafy&quot;:{&quot;width&quot;:&quot;33.87 cm&quot;,&quot;height&quot;:&quot;11.45 cm&quot;,&quot;binding&quot;:&quot;Form.Brand.Coverimage&quot;,&quot;type&quot;:&quot;image&quot;}}" title="Form.Brand.Coverimage">
            <a:extLst>
              <a:ext uri="{FF2B5EF4-FFF2-40B4-BE49-F238E27FC236}">
                <a16:creationId xmlns:a16="http://schemas.microsoft.com/office/drawing/2014/main" id="{DA7B32BF-F9EA-4866-932B-1F0EB613AECF}"/>
              </a:ext>
            </a:extLst>
          </p:cNvPr>
          <p:cNvPicPr preferRelativeResize="0">
            <a:picLocks/>
          </p:cNvPicPr>
          <p:nvPr userDrawn="1"/>
        </p:nvPicPr>
        <p:blipFill>
          <a:blip r:embed="rId2">
            <a:extLst>
              <a:ext uri="{28A0092B-C50C-407E-A947-70E740481C1C}">
                <a14:useLocalDpi xmlns:a14="http://schemas.microsoft.com/office/drawing/2010/main" val="0"/>
              </a:ext>
            </a:extLst>
          </a:blip>
          <a:srcRect/>
          <a:stretch/>
        </p:blipFill>
        <p:spPr>
          <a:xfrm>
            <a:off x="8723" y="-1"/>
            <a:ext cx="12175753" cy="4122000"/>
          </a:xfrm>
          <a:custGeom>
            <a:avLst/>
            <a:gdLst>
              <a:gd name="connsiteX0" fmla="*/ 0 w 12192000"/>
              <a:gd name="connsiteY0" fmla="*/ 0 h 4123618"/>
              <a:gd name="connsiteX1" fmla="*/ 12192000 w 12192000"/>
              <a:gd name="connsiteY1" fmla="*/ 0 h 4123618"/>
              <a:gd name="connsiteX2" fmla="*/ 12192000 w 12192000"/>
              <a:gd name="connsiteY2" fmla="*/ 4123618 h 4123618"/>
              <a:gd name="connsiteX3" fmla="*/ 122 w 12192000"/>
              <a:gd name="connsiteY3" fmla="*/ 3276601 h 4123618"/>
              <a:gd name="connsiteX4" fmla="*/ 122 w 12192000"/>
              <a:gd name="connsiteY4" fmla="*/ 3280259 h 4123618"/>
              <a:gd name="connsiteX5" fmla="*/ 0 w 12192000"/>
              <a:gd name="connsiteY5" fmla="*/ 3280259 h 4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23618">
                <a:moveTo>
                  <a:pt x="0" y="0"/>
                </a:moveTo>
                <a:lnTo>
                  <a:pt x="12192000" y="0"/>
                </a:lnTo>
                <a:lnTo>
                  <a:pt x="12192000" y="4123618"/>
                </a:lnTo>
                <a:lnTo>
                  <a:pt x="122" y="3276601"/>
                </a:lnTo>
                <a:lnTo>
                  <a:pt x="122" y="3280259"/>
                </a:lnTo>
                <a:lnTo>
                  <a:pt x="0" y="3280259"/>
                </a:lnTo>
                <a:close/>
              </a:path>
            </a:pathLst>
          </a:custGeom>
        </p:spPr>
      </p:pic>
      <p:sp>
        <p:nvSpPr>
          <p:cNvPr id="14" name="Picture Placeholder 13">
            <a:extLst>
              <a:ext uri="{FF2B5EF4-FFF2-40B4-BE49-F238E27FC236}">
                <a16:creationId xmlns:a16="http://schemas.microsoft.com/office/drawing/2014/main" id="{FAE4D028-DA28-4F31-AA6B-0E356454B97D}"/>
              </a:ext>
            </a:extLst>
          </p:cNvPr>
          <p:cNvSpPr>
            <a:spLocks noGrp="1"/>
          </p:cNvSpPr>
          <p:nvPr>
            <p:ph type="pic" sz="quarter" idx="13"/>
          </p:nvPr>
        </p:nvSpPr>
        <p:spPr>
          <a:xfrm>
            <a:off x="0" y="-2"/>
            <a:ext cx="12193200" cy="4132800"/>
          </a:xfrm>
          <a:custGeom>
            <a:avLst/>
            <a:gdLst>
              <a:gd name="connsiteX0" fmla="*/ 0 w 12193200"/>
              <a:gd name="connsiteY0" fmla="*/ 0 h 4123701"/>
              <a:gd name="connsiteX1" fmla="*/ 12193200 w 12193200"/>
              <a:gd name="connsiteY1" fmla="*/ 0 h 4123701"/>
              <a:gd name="connsiteX2" fmla="*/ 12193200 w 12193200"/>
              <a:gd name="connsiteY2" fmla="*/ 4123701 h 4123701"/>
              <a:gd name="connsiteX3" fmla="*/ 122 w 12193200"/>
              <a:gd name="connsiteY3" fmla="*/ 3276601 h 4123701"/>
              <a:gd name="connsiteX4" fmla="*/ 122 w 12193200"/>
              <a:gd name="connsiteY4" fmla="*/ 3280259 h 4123701"/>
              <a:gd name="connsiteX5" fmla="*/ 0 w 12193200"/>
              <a:gd name="connsiteY5" fmla="*/ 3280259 h 412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4123701">
                <a:moveTo>
                  <a:pt x="0" y="0"/>
                </a:moveTo>
                <a:lnTo>
                  <a:pt x="12193200" y="0"/>
                </a:lnTo>
                <a:lnTo>
                  <a:pt x="12193200" y="4123701"/>
                </a:lnTo>
                <a:lnTo>
                  <a:pt x="122" y="3276601"/>
                </a:lnTo>
                <a:lnTo>
                  <a:pt x="122" y="3280259"/>
                </a:lnTo>
                <a:lnTo>
                  <a:pt x="0" y="3280259"/>
                </a:lnTo>
                <a:close/>
              </a:path>
            </a:pathLst>
          </a:custGeom>
        </p:spPr>
        <p:txBody>
          <a:bodyPr wrap="square" lIns="144000" tIns="108000">
            <a:noAutofit/>
          </a:bodyPr>
          <a:lstStyle>
            <a:lvl1pPr marL="0" marR="0" indent="0" algn="ctr" defTabSz="914400" rtl="0" eaLnBrk="1" fontAlgn="auto" latinLnBrk="0" hangingPunct="1">
              <a:lnSpc>
                <a:spcPct val="101000"/>
              </a:lnSpc>
              <a:spcBef>
                <a:spcPts val="0"/>
              </a:spcBef>
              <a:spcAft>
                <a:spcPts val="0"/>
              </a:spcAft>
              <a:buClr>
                <a:schemeClr val="tx2"/>
              </a:buClr>
              <a:buSzTx/>
              <a:buFont typeface="Arial" panose="020B0604020202020204" pitchFamily="34" charset="0"/>
              <a:buNone/>
              <a:tabLst/>
              <a:defRPr sz="1400"/>
            </a:lvl1pPr>
          </a:lstStyle>
          <a:p>
            <a:pPr marL="0" marR="0" lvl="0" indent="0" algn="ctr" defTabSz="914400" rtl="0" eaLnBrk="1" fontAlgn="auto" latinLnBrk="0" hangingPunct="1">
              <a:lnSpc>
                <a:spcPct val="101000"/>
              </a:lnSpc>
              <a:spcBef>
                <a:spcPts val="0"/>
              </a:spcBef>
              <a:spcAft>
                <a:spcPts val="0"/>
              </a:spcAft>
              <a:buClr>
                <a:schemeClr val="tx2"/>
              </a:buClr>
              <a:buSzTx/>
              <a:buFont typeface="Arial" panose="020B0604020202020204" pitchFamily="34" charset="0"/>
              <a:buNone/>
              <a:tabLst/>
              <a:defRPr/>
            </a:pPr>
            <a:r>
              <a:rPr lang="en-GB"/>
              <a:t>Click icon to add picture</a:t>
            </a:r>
            <a:endParaRPr lang="en-GB" dirty="0"/>
          </a:p>
        </p:txBody>
      </p:sp>
      <p:sp>
        <p:nvSpPr>
          <p:cNvPr id="2" name="Title 1"/>
          <p:cNvSpPr>
            <a:spLocks noGrp="1"/>
          </p:cNvSpPr>
          <p:nvPr>
            <p:ph type="ctrTitle" hasCustomPrompt="1"/>
          </p:nvPr>
        </p:nvSpPr>
        <p:spPr>
          <a:xfrm>
            <a:off x="911224" y="4431942"/>
            <a:ext cx="10836275" cy="1130300"/>
          </a:xfrm>
        </p:spPr>
        <p:txBody>
          <a:bodyPr anchor="b"/>
          <a:lstStyle>
            <a:lvl1pPr algn="l">
              <a:defRPr sz="3600"/>
            </a:lvl1pPr>
          </a:lstStyle>
          <a:p>
            <a:r>
              <a:rPr lang="en-GB" dirty="0"/>
              <a:t>Click to add title</a:t>
            </a:r>
          </a:p>
        </p:txBody>
      </p:sp>
      <p:sp>
        <p:nvSpPr>
          <p:cNvPr id="3" name="Subtitle 2"/>
          <p:cNvSpPr>
            <a:spLocks noGrp="1"/>
          </p:cNvSpPr>
          <p:nvPr>
            <p:ph type="subTitle" idx="1" hasCustomPrompt="1"/>
          </p:nvPr>
        </p:nvSpPr>
        <p:spPr>
          <a:xfrm>
            <a:off x="911224" y="5543550"/>
            <a:ext cx="10836275" cy="378450"/>
          </a:xfrm>
        </p:spPr>
        <p:txBody>
          <a:bodyPr/>
          <a:lstStyle>
            <a:lvl1pPr marL="0" indent="0" algn="l">
              <a:spcBef>
                <a:spcPts val="0"/>
              </a:spcBef>
              <a:buFont typeface="Arial" panose="020B0604020202020204" pitchFamily="34" charset="0"/>
              <a:buChar char="​"/>
              <a:defRPr sz="24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GB" dirty="0"/>
              <a:t>Click to add subtitle</a:t>
            </a:r>
          </a:p>
        </p:txBody>
      </p:sp>
      <p:sp>
        <p:nvSpPr>
          <p:cNvPr id="10" name="Text Placeholder 15">
            <a:extLst>
              <a:ext uri="{FF2B5EF4-FFF2-40B4-BE49-F238E27FC236}">
                <a16:creationId xmlns:a16="http://schemas.microsoft.com/office/drawing/2014/main" id="{3702B350-D76D-4279-AF9C-D0505A3C0F0B}"/>
              </a:ext>
            </a:extLst>
          </p:cNvPr>
          <p:cNvSpPr>
            <a:spLocks noGrp="1"/>
          </p:cNvSpPr>
          <p:nvPr>
            <p:ph type="body" sz="quarter" idx="14" hasCustomPrompt="1"/>
          </p:nvPr>
        </p:nvSpPr>
        <p:spPr>
          <a:xfrm>
            <a:off x="910800" y="6069648"/>
            <a:ext cx="5294425" cy="185737"/>
          </a:xfrm>
        </p:spPr>
        <p:txBody>
          <a:bodyPr/>
          <a:lstStyle>
            <a:lvl1pPr>
              <a:buNone/>
              <a:defRPr sz="1200" b="1">
                <a:solidFill>
                  <a:schemeClr val="accent1"/>
                </a:solidFill>
              </a:defRPr>
            </a:lvl1pPr>
          </a:lstStyle>
          <a:p>
            <a:pPr lvl="0"/>
            <a:r>
              <a:rPr lang="en-GB" dirty="0"/>
              <a:t>Name or text</a:t>
            </a:r>
          </a:p>
        </p:txBody>
      </p:sp>
      <p:sp>
        <p:nvSpPr>
          <p:cNvPr id="11" name="Pladsholder til sidefod 3" hidden="1">
            <a:extLst>
              <a:ext uri="{FF2B5EF4-FFF2-40B4-BE49-F238E27FC236}">
                <a16:creationId xmlns:a16="http://schemas.microsoft.com/office/drawing/2014/main" id="{CAE119CC-58E6-44D7-8CC2-6B27DCF6AE17}"/>
              </a:ext>
            </a:extLst>
          </p:cNvPr>
          <p:cNvSpPr>
            <a:spLocks noGrp="1"/>
          </p:cNvSpPr>
          <p:nvPr>
            <p:ph type="ftr" sz="quarter" idx="11"/>
          </p:nvPr>
        </p:nvSpPr>
        <p:spPr>
          <a:xfrm>
            <a:off x="0" y="6871540"/>
            <a:ext cx="0" cy="0"/>
          </a:xfrm>
          <a:prstGeom prst="rect">
            <a:avLst/>
          </a:prstGeom>
        </p:spPr>
        <p:txBody>
          <a:bodyPr/>
          <a:lstStyle>
            <a:lvl1pPr>
              <a:defRPr sz="100">
                <a:noFill/>
              </a:defRPr>
            </a:lvl1pPr>
          </a:lstStyle>
          <a:p>
            <a:endParaRPr lang="en-GB" dirty="0"/>
          </a:p>
        </p:txBody>
      </p:sp>
      <p:sp>
        <p:nvSpPr>
          <p:cNvPr id="12" name="Pladsholder til slidenummer 4" hidden="1">
            <a:extLst>
              <a:ext uri="{FF2B5EF4-FFF2-40B4-BE49-F238E27FC236}">
                <a16:creationId xmlns:a16="http://schemas.microsoft.com/office/drawing/2014/main" id="{EED34137-3F79-4427-858C-256A8195F539}"/>
              </a:ext>
            </a:extLst>
          </p:cNvPr>
          <p:cNvSpPr>
            <a:spLocks noGrp="1"/>
          </p:cNvSpPr>
          <p:nvPr>
            <p:ph type="sldNum" sz="quarter" idx="12"/>
          </p:nvPr>
        </p:nvSpPr>
        <p:spPr>
          <a:xfrm>
            <a:off x="0" y="6871540"/>
            <a:ext cx="0" cy="0"/>
          </a:xfrm>
          <a:prstGeom prst="rect">
            <a:avLst/>
          </a:prstGeom>
        </p:spPr>
        <p:txBody>
          <a:bodyPr/>
          <a:lstStyle>
            <a:lvl1pPr>
              <a:defRPr sz="100">
                <a:noFill/>
              </a:defRPr>
            </a:lvl1pPr>
          </a:lstStyle>
          <a:p>
            <a:fld id="{24C8C45C-947F-4981-8B3F-4F32E973C901}" type="slidenum">
              <a:rPr lang="en-GB"/>
              <a:pPr/>
              <a:t>‹#›</a:t>
            </a:fld>
            <a:endParaRPr lang="en-GB" dirty="0"/>
          </a:p>
        </p:txBody>
      </p:sp>
      <p:sp>
        <p:nvSpPr>
          <p:cNvPr id="9" name="Transparent shape">
            <a:extLst>
              <a:ext uri="{FF2B5EF4-FFF2-40B4-BE49-F238E27FC236}">
                <a16:creationId xmlns:a16="http://schemas.microsoft.com/office/drawing/2014/main" id="{C6FFB300-0B1F-42A5-9FF7-1EA02705E1BF}"/>
              </a:ext>
            </a:extLst>
          </p:cNvPr>
          <p:cNvSpPr>
            <a:spLocks noGrp="1"/>
          </p:cNvSpPr>
          <p:nvPr>
            <p:ph type="body" sz="quarter" idx="16" hasCustomPrompt="1"/>
          </p:nvPr>
        </p:nvSpPr>
        <p:spPr>
          <a:xfrm rot="5400000">
            <a:off x="5162427" y="-5162427"/>
            <a:ext cx="1867146" cy="12192000"/>
          </a:xfrm>
          <a:custGeom>
            <a:avLst/>
            <a:gdLst>
              <a:gd name="connsiteX0" fmla="*/ 0 w 1867146"/>
              <a:gd name="connsiteY0" fmla="*/ 12192000 h 12192000"/>
              <a:gd name="connsiteX1" fmla="*/ 0 w 1867146"/>
              <a:gd name="connsiteY1" fmla="*/ 0 h 12192000"/>
              <a:gd name="connsiteX2" fmla="*/ 1068516 w 1867146"/>
              <a:gd name="connsiteY2" fmla="*/ 0 h 12192000"/>
              <a:gd name="connsiteX3" fmla="*/ 1867146 w 1867146"/>
              <a:gd name="connsiteY3" fmla="*/ 12192000 h 12192000"/>
            </a:gdLst>
            <a:ahLst/>
            <a:cxnLst>
              <a:cxn ang="0">
                <a:pos x="connsiteX0" y="connsiteY0"/>
              </a:cxn>
              <a:cxn ang="0">
                <a:pos x="connsiteX1" y="connsiteY1"/>
              </a:cxn>
              <a:cxn ang="0">
                <a:pos x="connsiteX2" y="connsiteY2"/>
              </a:cxn>
              <a:cxn ang="0">
                <a:pos x="connsiteX3" y="connsiteY3"/>
              </a:cxn>
            </a:cxnLst>
            <a:rect l="l" t="t" r="r" b="b"/>
            <a:pathLst>
              <a:path w="1867146" h="12192000">
                <a:moveTo>
                  <a:pt x="0" y="12192000"/>
                </a:moveTo>
                <a:lnTo>
                  <a:pt x="0" y="0"/>
                </a:lnTo>
                <a:lnTo>
                  <a:pt x="1068516" y="0"/>
                </a:lnTo>
                <a:lnTo>
                  <a:pt x="1867146" y="12192000"/>
                </a:lnTo>
                <a:close/>
              </a:path>
            </a:pathLst>
          </a:custGeom>
          <a:solidFill>
            <a:schemeClr val="bg1">
              <a:alpha val="40000"/>
            </a:schemeClr>
          </a:solidFill>
        </p:spPr>
        <p:txBody>
          <a:bodyPr wrap="square">
            <a:noAutofit/>
          </a:bodyPr>
          <a:lstStyle>
            <a:lvl1pPr>
              <a:defRPr sz="100"/>
            </a:lvl1pPr>
          </a:lstStyle>
          <a:p>
            <a:pPr lvl="0"/>
            <a:r>
              <a:rPr lang="en-GB" dirty="0"/>
              <a:t>.</a:t>
            </a:r>
          </a:p>
        </p:txBody>
      </p:sp>
      <p:sp>
        <p:nvSpPr>
          <p:cNvPr id="16" name="Date_GeneralDate" hidden="1">
            <a:extLst>
              <a:ext uri="{FF2B5EF4-FFF2-40B4-BE49-F238E27FC236}">
                <a16:creationId xmlns:a16="http://schemas.microsoft.com/office/drawing/2014/main" id="{695C9321-EC32-4C9D-84CF-B1F437D862D7}"/>
              </a:ext>
            </a:extLst>
          </p:cNvPr>
          <p:cNvSpPr>
            <a:spLocks noGrp="1"/>
          </p:cNvSpPr>
          <p:nvPr>
            <p:ph type="dt" sz="half" idx="10"/>
          </p:nvPr>
        </p:nvSpPr>
        <p:spPr>
          <a:xfrm>
            <a:off x="0" y="6854400"/>
            <a:ext cx="0" cy="0"/>
          </a:xfrm>
          <a:prstGeom prst="rect">
            <a:avLst/>
          </a:prstGeom>
        </p:spPr>
        <p:txBody>
          <a:bodyPr/>
          <a:lstStyle>
            <a:lvl1pPr>
              <a:defRPr sz="100">
                <a:noFill/>
              </a:defRPr>
            </a:lvl1pPr>
          </a:lstStyle>
          <a:p>
            <a:fld id="{62B3B58B-93DB-4436-9B79-7B14F7557A1B}" type="datetime4">
              <a:rPr lang="en-GB"/>
              <a:pPr/>
              <a:t>02 January 2023</a:t>
            </a:fld>
            <a:endParaRPr lang="en-GB" dirty="0"/>
          </a:p>
        </p:txBody>
      </p:sp>
    </p:spTree>
    <p:extLst>
      <p:ext uri="{BB962C8B-B14F-4D97-AF65-F5344CB8AC3E}">
        <p14:creationId xmlns:p14="http://schemas.microsoft.com/office/powerpoint/2010/main" val="413642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K-Title Slide">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4661454" y="6227143"/>
            <a:ext cx="2743200" cy="365125"/>
          </a:xfrm>
          <a:prstGeom prst="rect">
            <a:avLst/>
          </a:prstGeom>
        </p:spPr>
        <p:txBody>
          <a:bodyPr/>
          <a:lstStyle>
            <a:lvl1pPr>
              <a:defRPr sz="900">
                <a:solidFill>
                  <a:srgbClr val="7F9AA9">
                    <a:alpha val="80000"/>
                  </a:srgbClr>
                </a:solidFill>
                <a:latin typeface="Arial" charset="0"/>
                <a:ea typeface="Arial" charset="0"/>
                <a:cs typeface="Arial" charset="0"/>
              </a:defRPr>
            </a:lvl1pPr>
          </a:lstStyle>
          <a:p>
            <a:fld id="{10AF5DD3-B536-644A-A7AE-DB07AA3A85F0}" type="datetime1">
              <a:rPr lang="da-DK" smtClean="0"/>
              <a:t>02-01-2023</a:t>
            </a:fld>
            <a:endParaRPr lang="en-US"/>
          </a:p>
        </p:txBody>
      </p:sp>
      <p:sp>
        <p:nvSpPr>
          <p:cNvPr id="13" name="Footer Placeholder 4"/>
          <p:cNvSpPr>
            <a:spLocks noGrp="1"/>
          </p:cNvSpPr>
          <p:nvPr>
            <p:ph type="ftr" sz="quarter" idx="11"/>
          </p:nvPr>
        </p:nvSpPr>
        <p:spPr>
          <a:xfrm>
            <a:off x="1944758" y="6227143"/>
            <a:ext cx="2637182" cy="365125"/>
          </a:xfrm>
          <a:prstGeom prst="rect">
            <a:avLst/>
          </a:prstGeom>
        </p:spPr>
        <p:txBody>
          <a:bodyPr/>
          <a:lstStyle>
            <a:lvl1pPr algn="l">
              <a:defRPr sz="900">
                <a:solidFill>
                  <a:srgbClr val="7F9AA9">
                    <a:alpha val="80000"/>
                  </a:srgbClr>
                </a:solidFill>
                <a:latin typeface="Arial" charset="0"/>
                <a:ea typeface="Arial" charset="0"/>
                <a:cs typeface="Arial" charset="0"/>
              </a:defRPr>
            </a:lvl1pPr>
          </a:lstStyle>
          <a:p>
            <a:r>
              <a:rPr lang="en-US"/>
              <a:t>Corporate presentation</a:t>
            </a:r>
            <a:endParaRPr lang="en-US" dirty="0"/>
          </a:p>
        </p:txBody>
      </p:sp>
      <p:sp>
        <p:nvSpPr>
          <p:cNvPr id="14" name="Slide Number Placeholder 5"/>
          <p:cNvSpPr>
            <a:spLocks noGrp="1"/>
          </p:cNvSpPr>
          <p:nvPr>
            <p:ph type="sldNum" sz="quarter" idx="12"/>
          </p:nvPr>
        </p:nvSpPr>
        <p:spPr>
          <a:xfrm>
            <a:off x="838200" y="6227143"/>
            <a:ext cx="523461" cy="365125"/>
          </a:xfrm>
          <a:prstGeom prst="rect">
            <a:avLst/>
          </a:prstGeom>
        </p:spPr>
        <p:txBody>
          <a:bodyPr/>
          <a:lstStyle>
            <a:lvl1pPr algn="l">
              <a:defRPr sz="900">
                <a:solidFill>
                  <a:srgbClr val="7F9AA9">
                    <a:alpha val="80000"/>
                  </a:srgbClr>
                </a:solidFill>
                <a:latin typeface="Arial" charset="0"/>
                <a:ea typeface="Arial" charset="0"/>
                <a:cs typeface="Arial" charset="0"/>
              </a:defRPr>
            </a:lvl1pPr>
          </a:lstStyle>
          <a:p>
            <a:fld id="{D354A422-71C2-BF45-B8B7-3D79E704CB1F}" type="slidenum">
              <a:rPr lang="en-US" smtClean="0"/>
              <a:pPr/>
              <a:t>‹#›</a:t>
            </a:fld>
            <a:endParaRPr lang="en-US" dirty="0"/>
          </a:p>
        </p:txBody>
      </p:sp>
      <p:sp>
        <p:nvSpPr>
          <p:cNvPr id="8" name="Rectangle 7"/>
          <p:cNvSpPr/>
          <p:nvPr userDrawn="1"/>
        </p:nvSpPr>
        <p:spPr>
          <a:xfrm>
            <a:off x="0" y="0"/>
            <a:ext cx="12192000" cy="6858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0" name="Billede 13"/>
          <p:cNvPicPr>
            <a:picLocks noChangeAspect="1"/>
          </p:cNvPicPr>
          <p:nvPr userDrawn="1"/>
        </p:nvPicPr>
        <p:blipFill rotWithShape="1">
          <a:blip r:embed="rId2">
            <a:extLst>
              <a:ext uri="{28A0092B-C50C-407E-A947-70E740481C1C}">
                <a14:useLocalDpi xmlns:a14="http://schemas.microsoft.com/office/drawing/2010/main"/>
              </a:ext>
            </a:extLst>
          </a:blip>
          <a:srcRect r="2210"/>
          <a:stretch/>
        </p:blipFill>
        <p:spPr>
          <a:xfrm>
            <a:off x="-24000" y="-480629"/>
            <a:ext cx="12240000" cy="4502372"/>
          </a:xfrm>
          <a:prstGeom prst="rect">
            <a:avLst/>
          </a:prstGeom>
        </p:spPr>
      </p:pic>
      <p:pic>
        <p:nvPicPr>
          <p:cNvPr id="11" name="Picture 12"/>
          <p:cNvPicPr>
            <a:picLocks noChangeAspect="1"/>
          </p:cNvPicPr>
          <p:nvPr userDrawn="1"/>
        </p:nvPicPr>
        <p:blipFill rotWithShape="1">
          <a:blip r:embed="rId3">
            <a:extLst>
              <a:ext uri="{28A0092B-C50C-407E-A947-70E740481C1C}">
                <a14:useLocalDpi xmlns:a14="http://schemas.microsoft.com/office/drawing/2010/main"/>
              </a:ext>
            </a:extLst>
          </a:blip>
          <a:srcRect l="642" t="1293" r="70" b="181"/>
          <a:stretch/>
        </p:blipFill>
        <p:spPr>
          <a:xfrm>
            <a:off x="10309253" y="5909582"/>
            <a:ext cx="1546590" cy="591932"/>
          </a:xfrm>
          <a:prstGeom prst="rect">
            <a:avLst/>
          </a:prstGeom>
        </p:spPr>
      </p:pic>
      <p:sp>
        <p:nvSpPr>
          <p:cNvPr id="9" name="Title 1"/>
          <p:cNvSpPr>
            <a:spLocks noGrp="1"/>
          </p:cNvSpPr>
          <p:nvPr>
            <p:ph type="title"/>
          </p:nvPr>
        </p:nvSpPr>
        <p:spPr>
          <a:xfrm>
            <a:off x="929640" y="4402441"/>
            <a:ext cx="10515600" cy="814521"/>
          </a:xfrm>
        </p:spPr>
        <p:txBody>
          <a:bodyPr>
            <a:normAutofit/>
          </a:bodyPr>
          <a:lstStyle>
            <a:lvl1pPr>
              <a:defRPr sz="3400" b="1"/>
            </a:lvl1pPr>
          </a:lstStyle>
          <a:p>
            <a:r>
              <a:rPr lang="en-US" sz="3200" b="1" noProof="0"/>
              <a:t>Click to edit Master title style</a:t>
            </a:r>
            <a:endParaRPr lang="en-GB" sz="3200" b="1" noProof="0" dirty="0"/>
          </a:p>
        </p:txBody>
      </p:sp>
      <p:sp>
        <p:nvSpPr>
          <p:cNvPr id="15" name="Text Placeholder 3"/>
          <p:cNvSpPr>
            <a:spLocks noGrp="1"/>
          </p:cNvSpPr>
          <p:nvPr>
            <p:ph type="body" sz="quarter" idx="13"/>
          </p:nvPr>
        </p:nvSpPr>
        <p:spPr>
          <a:xfrm>
            <a:off x="930275" y="5216962"/>
            <a:ext cx="10515600" cy="6926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cap="all" baseline="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noProof="0">
                <a:solidFill>
                  <a:schemeClr val="bg2"/>
                </a:solidFill>
              </a:rPr>
              <a:t>Edit Master text styles</a:t>
            </a:r>
          </a:p>
        </p:txBody>
      </p:sp>
    </p:spTree>
    <p:extLst>
      <p:ext uri="{BB962C8B-B14F-4D97-AF65-F5344CB8AC3E}">
        <p14:creationId xmlns:p14="http://schemas.microsoft.com/office/powerpoint/2010/main" val="303250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ised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763" y="0"/>
            <a:ext cx="12196763" cy="3878263"/>
          </a:xfrm>
        </p:spPr>
        <p:txBody>
          <a:bodyPr/>
          <a:lstStyle/>
          <a:p>
            <a:r>
              <a:rPr lang="en-US" noProof="0"/>
              <a:t>Click icon to add picture</a:t>
            </a:r>
            <a:endParaRPr lang="en-GB" noProof="0" dirty="0"/>
          </a:p>
        </p:txBody>
      </p:sp>
      <p:pic>
        <p:nvPicPr>
          <p:cNvPr id="11" name="Picture 12"/>
          <p:cNvPicPr>
            <a:picLocks noChangeAspect="1"/>
          </p:cNvPicPr>
          <p:nvPr userDrawn="1"/>
        </p:nvPicPr>
        <p:blipFill rotWithShape="1">
          <a:blip r:embed="rId2">
            <a:extLst>
              <a:ext uri="{28A0092B-C50C-407E-A947-70E740481C1C}">
                <a14:useLocalDpi xmlns:a14="http://schemas.microsoft.com/office/drawing/2010/main"/>
              </a:ext>
            </a:extLst>
          </a:blip>
          <a:srcRect l="642" t="1293" r="70" b="181"/>
          <a:stretch/>
        </p:blipFill>
        <p:spPr>
          <a:xfrm>
            <a:off x="10309253" y="5909582"/>
            <a:ext cx="1546590" cy="591932"/>
          </a:xfrm>
          <a:prstGeom prst="rect">
            <a:avLst/>
          </a:prstGeom>
        </p:spPr>
      </p:pic>
      <p:sp>
        <p:nvSpPr>
          <p:cNvPr id="2" name="Title 1"/>
          <p:cNvSpPr>
            <a:spLocks noGrp="1"/>
          </p:cNvSpPr>
          <p:nvPr>
            <p:ph type="title"/>
          </p:nvPr>
        </p:nvSpPr>
        <p:spPr>
          <a:xfrm>
            <a:off x="929640" y="4460441"/>
            <a:ext cx="10515600" cy="756521"/>
          </a:xfrm>
        </p:spPr>
        <p:txBody>
          <a:bodyPr/>
          <a:lstStyle>
            <a:lvl1pPr>
              <a:defRPr b="1"/>
            </a:lvl1pPr>
          </a:lstStyle>
          <a:p>
            <a:r>
              <a:rPr lang="en-US" sz="3200" b="1" noProof="0"/>
              <a:t>Click to edit Master title style</a:t>
            </a:r>
            <a:endParaRPr lang="en-GB" sz="3200" b="1" noProof="0" dirty="0"/>
          </a:p>
        </p:txBody>
      </p:sp>
      <p:sp>
        <p:nvSpPr>
          <p:cNvPr id="4" name="Text Placeholder 3"/>
          <p:cNvSpPr>
            <a:spLocks noGrp="1"/>
          </p:cNvSpPr>
          <p:nvPr>
            <p:ph type="body" sz="quarter" idx="10"/>
          </p:nvPr>
        </p:nvSpPr>
        <p:spPr>
          <a:xfrm>
            <a:off x="930275" y="5216962"/>
            <a:ext cx="10515600" cy="6926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cap="all" baseline="0">
                <a:solidFill>
                  <a:schemeClr val="bg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noProof="0">
                <a:solidFill>
                  <a:schemeClr val="bg2"/>
                </a:solidFill>
              </a:rPr>
              <a:t>Edit Master text styles</a:t>
            </a:r>
          </a:p>
        </p:txBody>
      </p:sp>
    </p:spTree>
    <p:extLst>
      <p:ext uri="{BB962C8B-B14F-4D97-AF65-F5344CB8AC3E}">
        <p14:creationId xmlns:p14="http://schemas.microsoft.com/office/powerpoint/2010/main" val="295651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sub-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80075"/>
          </a:xfrm>
        </p:spPr>
        <p:txBody>
          <a:bodyPr>
            <a:normAutofit/>
          </a:bodyPr>
          <a:lstStyle>
            <a:lvl1pPr>
              <a:defRPr sz="3200" b="1" baseline="0">
                <a:latin typeface="Arial Bold" charset="0"/>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838200" y="2066400"/>
            <a:ext cx="10515600" cy="3699981"/>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chemeClr val="tx1"/>
                </a:solidFill>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tx1"/>
                </a:solidFill>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tx1"/>
                </a:solidFill>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a:solidFill>
                  <a:schemeClr val="tx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Fifth level</a:t>
            </a:r>
          </a:p>
        </p:txBody>
      </p:sp>
      <p:sp>
        <p:nvSpPr>
          <p:cNvPr id="7" name="Content Placeholder 2"/>
          <p:cNvSpPr>
            <a:spLocks noGrp="1"/>
          </p:cNvSpPr>
          <p:nvPr>
            <p:ph idx="13" hasCustomPrompt="1"/>
          </p:nvPr>
        </p:nvSpPr>
        <p:spPr>
          <a:xfrm>
            <a:off x="838200" y="1645201"/>
            <a:ext cx="10515600" cy="421200"/>
          </a:xfrm>
        </p:spPr>
        <p:txBody>
          <a:bodyPr>
            <a:normAutofit/>
          </a:bodyPr>
          <a:lstStyle>
            <a:lvl1pPr marL="0" indent="0">
              <a:buNone/>
              <a:defRPr sz="1800" cap="all" baseline="0">
                <a:solidFill>
                  <a:schemeClr val="bg2"/>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GB" noProof="0"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80075"/>
          </a:xfrm>
        </p:spPr>
        <p:txBody>
          <a:bodyPr>
            <a:normAutofit/>
          </a:bodyPr>
          <a:lstStyle>
            <a:lvl1pPr>
              <a:defRPr sz="3200" b="1" baseline="0">
                <a:latin typeface="Arial Bold" charset="0"/>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a:xfrm>
            <a:off x="838200" y="1780356"/>
            <a:ext cx="10515600" cy="3986026"/>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solidFill>
                  <a:schemeClr val="tx1"/>
                </a:solidFill>
              </a:defRPr>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tx1"/>
                </a:solidFill>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tx1"/>
                </a:solidFill>
              </a:defRPr>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400">
                <a:solidFill>
                  <a:schemeClr val="tx1"/>
                </a:solidFill>
              </a:defRPr>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a:solidFill>
                  <a:schemeClr val="tx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Fifth level</a:t>
            </a:r>
          </a:p>
        </p:txBody>
      </p:sp>
    </p:spTree>
    <p:extLst>
      <p:ext uri="{BB962C8B-B14F-4D97-AF65-F5344CB8AC3E}">
        <p14:creationId xmlns:p14="http://schemas.microsoft.com/office/powerpoint/2010/main" val="357942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200" b="1" baseline="0">
                <a:latin typeface="Arial Bold" charset="0"/>
              </a:defRPr>
            </a:lvl1pPr>
          </a:lstStyle>
          <a:p>
            <a:r>
              <a:rPr lang="en-US" noProof="0"/>
              <a:t>Click to edit Master title style</a:t>
            </a:r>
            <a:endParaRPr lang="en-GB" noProof="0" dirty="0"/>
          </a:p>
        </p:txBody>
      </p:sp>
      <p:sp>
        <p:nvSpPr>
          <p:cNvPr id="3" name="Text Placeholder 2"/>
          <p:cNvSpPr>
            <a:spLocks noGrp="1"/>
          </p:cNvSpPr>
          <p:nvPr>
            <p:ph type="body" idx="1" hasCustomPrompt="1"/>
          </p:nvPr>
        </p:nvSpPr>
        <p:spPr>
          <a:xfrm>
            <a:off x="831850" y="4589463"/>
            <a:ext cx="10515600" cy="1500187"/>
          </a:xfrm>
        </p:spPr>
        <p:txBody>
          <a:bodyPr>
            <a:normAutofit/>
          </a:bodyPr>
          <a:lstStyle>
            <a:lvl1pPr marL="0" indent="0">
              <a:buNone/>
              <a:defRPr sz="2000" cap="all"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sz="half" idx="1" hasCustomPrompt="1"/>
          </p:nvPr>
        </p:nvSpPr>
        <p:spPr>
          <a:xfrm>
            <a:off x="838200" y="1825625"/>
            <a:ext cx="5181600" cy="4351338"/>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Fifth level</a:t>
            </a:r>
          </a:p>
          <a:p>
            <a:pPr lvl="4"/>
            <a:endParaRPr lang="en-US" dirty="0"/>
          </a:p>
        </p:txBody>
      </p:sp>
      <p:sp>
        <p:nvSpPr>
          <p:cNvPr id="4" name="Content Placeholder 3"/>
          <p:cNvSpPr>
            <a:spLocks noGrp="1"/>
          </p:cNvSpPr>
          <p:nvPr>
            <p:ph sz="half" idx="2" hasCustomPrompt="1"/>
          </p:nvPr>
        </p:nvSpPr>
        <p:spPr>
          <a:xfrm>
            <a:off x="6172200" y="1825625"/>
            <a:ext cx="5181600" cy="4351338"/>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742950" marR="0"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lvl3pPr>
            <a:lvl4pPr marL="16002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lvl4pPr>
            <a:lvl5pPr marL="20574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8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3454"/>
                </a:solidFill>
                <a:effectLst/>
                <a:uLnTx/>
                <a:uFillTx/>
                <a:latin typeface="Arial" charset="0"/>
                <a:ea typeface="+mn-ea"/>
                <a:cs typeface="+mn-cs"/>
              </a:rPr>
              <a:t>Click to edit Master text styles</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3454"/>
                </a:solidFill>
                <a:effectLst/>
                <a:uLnTx/>
                <a:uFillTx/>
                <a:latin typeface="Arial" charset="0"/>
                <a:ea typeface="+mn-ea"/>
                <a:cs typeface="+mn-cs"/>
              </a:rPr>
              <a:t>Second level</a:t>
            </a:r>
          </a:p>
          <a:p>
            <a:pPr marL="12573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3454"/>
                </a:solidFill>
                <a:effectLst/>
                <a:uLnTx/>
                <a:uFillTx/>
                <a:latin typeface="Arial" charset="0"/>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3454"/>
                </a:solidFill>
                <a:effectLst/>
                <a:uLnTx/>
                <a:uFillTx/>
                <a:latin typeface="Arial" charset="0"/>
                <a:ea typeface="+mn-ea"/>
                <a:cs typeface="+mn-cs"/>
              </a:rPr>
              <a:t>Fifth level</a:t>
            </a:r>
          </a:p>
          <a:p>
            <a:pPr lvl="4"/>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_sub-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200" b="1"/>
            </a:lvl1pPr>
          </a:lstStyle>
          <a:p>
            <a:r>
              <a:rPr lang="en-US"/>
              <a:t>Click to edit Master title style</a:t>
            </a:r>
            <a:endParaRPr lang="en-US" dirty="0"/>
          </a:p>
        </p:txBody>
      </p:sp>
      <p:sp>
        <p:nvSpPr>
          <p:cNvPr id="3" name="Text Placeholder 2"/>
          <p:cNvSpPr>
            <a:spLocks noGrp="1"/>
          </p:cNvSpPr>
          <p:nvPr>
            <p:ph type="body" idx="1" hasCustomPrompt="1"/>
          </p:nvPr>
        </p:nvSpPr>
        <p:spPr>
          <a:xfrm>
            <a:off x="839788" y="1681163"/>
            <a:ext cx="5157787" cy="823912"/>
          </a:xfrm>
        </p:spPr>
        <p:txBody>
          <a:bodyPr anchor="b">
            <a:normAutofit/>
          </a:bodyPr>
          <a:lstStyle>
            <a:lvl1pPr marL="0" indent="0">
              <a:buNone/>
              <a:defRPr sz="2000" b="0" cap="all" baseline="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normAutofit/>
          </a:bodyPr>
          <a:lstStyle>
            <a:lvl1pPr marL="0" indent="0">
              <a:buNone/>
              <a:defRPr sz="2000" b="0" cap="all" baseline="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3"/>
          <p:cNvSpPr>
            <a:spLocks noGrp="1"/>
          </p:cNvSpPr>
          <p:nvPr>
            <p:ph type="dt" sz="half" idx="2"/>
          </p:nvPr>
        </p:nvSpPr>
        <p:spPr>
          <a:xfrm>
            <a:off x="4661454" y="6227143"/>
            <a:ext cx="2743200" cy="365125"/>
          </a:xfrm>
          <a:prstGeom prst="rect">
            <a:avLst/>
          </a:prstGeom>
        </p:spPr>
        <p:txBody>
          <a:bodyPr/>
          <a:lstStyle>
            <a:lvl1pPr>
              <a:defRPr sz="900">
                <a:solidFill>
                  <a:srgbClr val="7F9AA9">
                    <a:alpha val="80000"/>
                  </a:srgbClr>
                </a:solidFill>
                <a:latin typeface="Arial" charset="0"/>
                <a:ea typeface="Arial" charset="0"/>
                <a:cs typeface="Arial" charset="0"/>
              </a:defRPr>
            </a:lvl1pPr>
          </a:lstStyle>
          <a:p>
            <a:fld id="{10AF5DD3-B536-644A-A7AE-DB07AA3A85F0}" type="datetime1">
              <a:rPr lang="en-GB" noProof="0" smtClean="0"/>
              <a:t>02/01/2023</a:t>
            </a:fld>
            <a:endParaRPr lang="en-GB" noProof="0" dirty="0"/>
          </a:p>
        </p:txBody>
      </p:sp>
      <p:sp>
        <p:nvSpPr>
          <p:cNvPr id="9" name="Footer Placeholder 4"/>
          <p:cNvSpPr>
            <a:spLocks noGrp="1"/>
          </p:cNvSpPr>
          <p:nvPr>
            <p:ph type="ftr" sz="quarter" idx="3"/>
          </p:nvPr>
        </p:nvSpPr>
        <p:spPr>
          <a:xfrm>
            <a:off x="1944758" y="6227143"/>
            <a:ext cx="2637182" cy="365125"/>
          </a:xfrm>
          <a:prstGeom prst="rect">
            <a:avLst/>
          </a:prstGeom>
        </p:spPr>
        <p:txBody>
          <a:bodyPr/>
          <a:lstStyle>
            <a:lvl1pPr algn="l">
              <a:defRPr sz="900">
                <a:solidFill>
                  <a:srgbClr val="7F9AA9">
                    <a:alpha val="80000"/>
                  </a:srgbClr>
                </a:solidFill>
                <a:latin typeface="Arial" charset="0"/>
                <a:ea typeface="Arial" charset="0"/>
                <a:cs typeface="Arial" charset="0"/>
              </a:defRPr>
            </a:lvl1pPr>
          </a:lstStyle>
          <a:p>
            <a:r>
              <a:rPr lang="en-GB" noProof="0" dirty="0"/>
              <a:t>Corporate presentation</a:t>
            </a:r>
          </a:p>
        </p:txBody>
      </p:sp>
      <p:sp>
        <p:nvSpPr>
          <p:cNvPr id="10" name="Slide Number Placeholder 5"/>
          <p:cNvSpPr>
            <a:spLocks noGrp="1"/>
          </p:cNvSpPr>
          <p:nvPr>
            <p:ph type="sldNum" sz="quarter" idx="4"/>
          </p:nvPr>
        </p:nvSpPr>
        <p:spPr>
          <a:xfrm>
            <a:off x="838200" y="6227143"/>
            <a:ext cx="523461" cy="365125"/>
          </a:xfrm>
          <a:prstGeom prst="rect">
            <a:avLst/>
          </a:prstGeom>
        </p:spPr>
        <p:txBody>
          <a:bodyPr/>
          <a:lstStyle>
            <a:lvl1pPr algn="l">
              <a:defRPr sz="900">
                <a:solidFill>
                  <a:srgbClr val="7F9AA9">
                    <a:alpha val="80000"/>
                  </a:srgbClr>
                </a:solidFill>
                <a:latin typeface="Arial" charset="0"/>
                <a:ea typeface="Arial" charset="0"/>
                <a:cs typeface="Arial" charset="0"/>
              </a:defRPr>
            </a:lvl1pPr>
          </a:lstStyle>
          <a:p>
            <a:fld id="{D354A422-71C2-BF45-B8B7-3D79E704CB1F}" type="slidenum">
              <a:rPr lang="en-GB" noProof="0" smtClean="0"/>
              <a:pPr/>
              <a:t>‹#›</a:t>
            </a:fld>
            <a:endParaRPr lang="en-GB" noProof="0" dirty="0"/>
          </a:p>
        </p:txBody>
      </p:sp>
      <p:pic>
        <p:nvPicPr>
          <p:cNvPr id="11" name="Picture 12"/>
          <p:cNvPicPr>
            <a:picLocks noChangeAspect="1"/>
          </p:cNvPicPr>
          <p:nvPr userDrawn="1"/>
        </p:nvPicPr>
        <p:blipFill rotWithShape="1">
          <a:blip r:embed="rId17">
            <a:extLst>
              <a:ext uri="{28A0092B-C50C-407E-A947-70E740481C1C}">
                <a14:useLocalDpi xmlns:a14="http://schemas.microsoft.com/office/drawing/2010/main"/>
              </a:ext>
            </a:extLst>
          </a:blip>
          <a:srcRect l="642" t="1293" r="571" b="799"/>
          <a:stretch/>
        </p:blipFill>
        <p:spPr>
          <a:xfrm>
            <a:off x="10672667" y="6048672"/>
            <a:ext cx="1177200" cy="450000"/>
          </a:xfrm>
          <a:prstGeom prst="rect">
            <a:avLst/>
          </a:prstGeom>
        </p:spPr>
      </p:pic>
    </p:spTree>
    <p:extLst>
      <p:ext uri="{BB962C8B-B14F-4D97-AF65-F5344CB8AC3E}">
        <p14:creationId xmlns:p14="http://schemas.microsoft.com/office/powerpoint/2010/main" val="831838335"/>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85" r:id="rId3"/>
    <p:sldLayoutId id="2147483674" r:id="rId4"/>
    <p:sldLayoutId id="2147483688"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91" r:id="rId15"/>
  </p:sldLayoutIdLst>
  <p:hf hdr="0"/>
  <p:txStyles>
    <p:titleStyle>
      <a:lvl1pPr algn="l" defTabSz="914400" rtl="0" eaLnBrk="1" latinLnBrk="0" hangingPunct="1">
        <a:lnSpc>
          <a:spcPct val="90000"/>
        </a:lnSpc>
        <a:spcBef>
          <a:spcPct val="0"/>
        </a:spcBef>
        <a:buNone/>
        <a:defRPr sz="3400" b="1" kern="1200" baseline="0">
          <a:solidFill>
            <a:schemeClr val="tx1"/>
          </a:solidFill>
          <a:latin typeface="Arial Bold"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Arial"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2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2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9.xml"/><Relationship Id="rId7" Type="http://schemas.openxmlformats.org/officeDocument/2006/relationships/image" Target="../media/image2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12.jpeg"/><Relationship Id="rId4" Type="http://schemas.openxmlformats.org/officeDocument/2006/relationships/notesSlide" Target="../notesSlides/notesSlide13.xml"/><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5.jpe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25.jpe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5.bin"/><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163C01D-515A-42C0-A69A-A54FDC08BD85}"/>
              </a:ext>
            </a:extLst>
          </p:cNvPr>
          <p:cNvPicPr>
            <a:picLocks noGrp="1" noChangeAspect="1"/>
          </p:cNvPicPr>
          <p:nvPr>
            <p:ph type="pic" sz="quarter" idx="13"/>
          </p:nvPr>
        </p:nvPicPr>
        <p:blipFill rotWithShape="1">
          <a:blip r:embed="rId4"/>
          <a:srcRect t="34919" b="14235"/>
          <a:stretch/>
        </p:blipFill>
        <p:spPr>
          <a:xfrm>
            <a:off x="0" y="-2"/>
            <a:ext cx="12193200" cy="4132800"/>
          </a:xfrm>
        </p:spPr>
      </p:pic>
      <p:sp>
        <p:nvSpPr>
          <p:cNvPr id="12" name="Title 11">
            <a:extLst>
              <a:ext uri="{FF2B5EF4-FFF2-40B4-BE49-F238E27FC236}">
                <a16:creationId xmlns:a16="http://schemas.microsoft.com/office/drawing/2014/main" id="{0AC52AF1-51BB-4BE8-B838-9AF10FE025E6}"/>
              </a:ext>
            </a:extLst>
          </p:cNvPr>
          <p:cNvSpPr>
            <a:spLocks noGrp="1"/>
          </p:cNvSpPr>
          <p:nvPr>
            <p:ph type="ctrTitle"/>
          </p:nvPr>
        </p:nvSpPr>
        <p:spPr/>
        <p:txBody>
          <a:bodyPr>
            <a:normAutofit/>
          </a:bodyPr>
          <a:lstStyle/>
          <a:p>
            <a:r>
              <a:rPr lang="nb-NO" sz="4000" dirty="0"/>
              <a:t>Endringer i EN ISO 9712:2022</a:t>
            </a:r>
          </a:p>
        </p:txBody>
      </p:sp>
      <p:sp>
        <p:nvSpPr>
          <p:cNvPr id="13" name="Subtitle 12">
            <a:extLst>
              <a:ext uri="{FF2B5EF4-FFF2-40B4-BE49-F238E27FC236}">
                <a16:creationId xmlns:a16="http://schemas.microsoft.com/office/drawing/2014/main" id="{EC0B41B1-B024-42D7-B808-01F9176C0410}"/>
              </a:ext>
            </a:extLst>
          </p:cNvPr>
          <p:cNvSpPr>
            <a:spLocks noGrp="1"/>
          </p:cNvSpPr>
          <p:nvPr>
            <p:ph type="subTitle" idx="1"/>
          </p:nvPr>
        </p:nvSpPr>
        <p:spPr/>
        <p:txBody>
          <a:bodyPr>
            <a:normAutofit fontScale="92500" lnSpcReduction="10000"/>
          </a:bodyPr>
          <a:lstStyle/>
          <a:p>
            <a:r>
              <a:rPr lang="nb-NO" dirty="0"/>
              <a:t>Sertifisering av NDT-personell</a:t>
            </a:r>
          </a:p>
        </p:txBody>
      </p:sp>
      <p:sp>
        <p:nvSpPr>
          <p:cNvPr id="15" name="Text Placeholder 14">
            <a:extLst>
              <a:ext uri="{FF2B5EF4-FFF2-40B4-BE49-F238E27FC236}">
                <a16:creationId xmlns:a16="http://schemas.microsoft.com/office/drawing/2014/main" id="{C0862EDA-ECB9-4CE0-A219-684716CF5C4F}"/>
              </a:ext>
            </a:extLst>
          </p:cNvPr>
          <p:cNvSpPr>
            <a:spLocks noGrp="1"/>
          </p:cNvSpPr>
          <p:nvPr>
            <p:ph type="body" sz="quarter" idx="16"/>
          </p:nvPr>
        </p:nvSpPr>
        <p:spPr/>
        <p:txBody>
          <a:bodyPr/>
          <a:lstStyle/>
          <a:p>
            <a:endParaRPr lang="nb-NO" dirty="0"/>
          </a:p>
        </p:txBody>
      </p:sp>
      <p:sp>
        <p:nvSpPr>
          <p:cNvPr id="9" name="Date Placeholder 8">
            <a:extLst>
              <a:ext uri="{FF2B5EF4-FFF2-40B4-BE49-F238E27FC236}">
                <a16:creationId xmlns:a16="http://schemas.microsoft.com/office/drawing/2014/main" id="{5E657EBC-6C59-4841-B34F-BE657DF951D5}"/>
              </a:ext>
            </a:extLst>
          </p:cNvPr>
          <p:cNvSpPr>
            <a:spLocks noGrp="1"/>
          </p:cNvSpPr>
          <p:nvPr>
            <p:ph type="dt" sz="half" idx="10"/>
          </p:nvPr>
        </p:nvSpPr>
        <p:spPr/>
        <p:txBody>
          <a:bodyPr/>
          <a:lstStyle/>
          <a:p>
            <a:fld id="{62B3B58B-93DB-4436-9B79-7B14F7557A1B}" type="datetime4">
              <a:rPr lang="nb-NO" smtClean="0"/>
              <a:pPr/>
              <a:t>2. januar 2023</a:t>
            </a:fld>
            <a:endParaRPr lang="nb-NO" dirty="0"/>
          </a:p>
        </p:txBody>
      </p:sp>
    </p:spTree>
    <p:custDataLst>
      <p:tags r:id="rId1"/>
    </p:custDataLst>
    <p:extLst>
      <p:ext uri="{BB962C8B-B14F-4D97-AF65-F5344CB8AC3E}">
        <p14:creationId xmlns:p14="http://schemas.microsoft.com/office/powerpoint/2010/main" val="5733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1C0C13-8360-4423-BCDC-4AE15D39BAC7}"/>
              </a:ext>
            </a:extLst>
          </p:cNvPr>
          <p:cNvSpPr>
            <a:spLocks noGrp="1"/>
          </p:cNvSpPr>
          <p:nvPr>
            <p:ph type="title"/>
          </p:nvPr>
        </p:nvSpPr>
        <p:spPr>
          <a:xfrm>
            <a:off x="838200" y="365125"/>
            <a:ext cx="10515600" cy="1325563"/>
          </a:xfrm>
        </p:spPr>
        <p:txBody>
          <a:bodyPr anchor="ctr">
            <a:normAutofit/>
          </a:bodyPr>
          <a:lstStyle/>
          <a:p>
            <a:r>
              <a:rPr lang="en-US" dirty="0"/>
              <a:t>DOC GEN 010 EDITION 7</a:t>
            </a:r>
            <a:endParaRPr lang="nb-NO" dirty="0"/>
          </a:p>
        </p:txBody>
      </p:sp>
      <p:pic>
        <p:nvPicPr>
          <p:cNvPr id="5" name="Picture 4">
            <a:extLst>
              <a:ext uri="{FF2B5EF4-FFF2-40B4-BE49-F238E27FC236}">
                <a16:creationId xmlns:a16="http://schemas.microsoft.com/office/drawing/2014/main" id="{4151FED4-1E21-4F62-A422-39CCDBFC5344}"/>
              </a:ext>
            </a:extLst>
          </p:cNvPr>
          <p:cNvPicPr>
            <a:picLocks noChangeAspect="1"/>
          </p:cNvPicPr>
          <p:nvPr>
            <p:custDataLst>
              <p:tags r:id="rId1"/>
            </p:custDataLst>
          </p:nvPr>
        </p:nvPicPr>
        <p:blipFill rotWithShape="1">
          <a:blip r:embed="rId4"/>
          <a:srcRect t="26813" b="10205"/>
          <a:stretch/>
        </p:blipFill>
        <p:spPr>
          <a:xfrm>
            <a:off x="838200" y="1825625"/>
            <a:ext cx="4794115" cy="4351338"/>
          </a:xfrm>
          <a:prstGeom prst="rect">
            <a:avLst/>
          </a:prstGeom>
          <a:noFill/>
        </p:spPr>
      </p:pic>
      <p:pic>
        <p:nvPicPr>
          <p:cNvPr id="12" name="Picture 11">
            <a:extLst>
              <a:ext uri="{FF2B5EF4-FFF2-40B4-BE49-F238E27FC236}">
                <a16:creationId xmlns:a16="http://schemas.microsoft.com/office/drawing/2014/main" id="{C2BFF480-49E6-4BCB-8C96-F22E84EAD9A6}"/>
              </a:ext>
            </a:extLst>
          </p:cNvPr>
          <p:cNvPicPr>
            <a:picLocks noChangeAspect="1"/>
          </p:cNvPicPr>
          <p:nvPr/>
        </p:nvPicPr>
        <p:blipFill>
          <a:blip r:embed="rId5"/>
          <a:stretch>
            <a:fillRect/>
          </a:stretch>
        </p:blipFill>
        <p:spPr>
          <a:xfrm>
            <a:off x="5830516" y="1825625"/>
            <a:ext cx="5852403" cy="4195085"/>
          </a:xfrm>
          <a:prstGeom prst="rect">
            <a:avLst/>
          </a:prstGeom>
        </p:spPr>
      </p:pic>
    </p:spTree>
    <p:extLst>
      <p:ext uri="{BB962C8B-B14F-4D97-AF65-F5344CB8AC3E}">
        <p14:creationId xmlns:p14="http://schemas.microsoft.com/office/powerpoint/2010/main" val="51647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53171-BDBC-4A84-9C54-697DAD2F0E65}"/>
              </a:ext>
            </a:extLst>
          </p:cNvPr>
          <p:cNvSpPr txBox="1"/>
          <p:nvPr/>
        </p:nvSpPr>
        <p:spPr>
          <a:xfrm>
            <a:off x="321012" y="349036"/>
            <a:ext cx="5865778" cy="1077218"/>
          </a:xfrm>
          <a:prstGeom prst="rect">
            <a:avLst/>
          </a:prstGeom>
          <a:noFill/>
        </p:spPr>
        <p:txBody>
          <a:bodyPr wrap="square" rtlCol="0">
            <a:spAutoFit/>
          </a:bodyPr>
          <a:lstStyle/>
          <a:p>
            <a:r>
              <a:rPr lang="nb-NO" sz="3200" dirty="0">
                <a:solidFill>
                  <a:schemeClr val="bg1"/>
                </a:solidFill>
              </a:rPr>
              <a:t>POINTS FOR METHOD ACTIVITY</a:t>
            </a:r>
            <a:br>
              <a:rPr lang="nb-NO" sz="3200" dirty="0">
                <a:solidFill>
                  <a:schemeClr val="bg1"/>
                </a:solidFill>
              </a:rPr>
            </a:br>
            <a:endParaRPr lang="nb-NO" sz="3200" dirty="0">
              <a:solidFill>
                <a:schemeClr val="bg1"/>
              </a:solidFill>
            </a:endParaRPr>
          </a:p>
        </p:txBody>
      </p:sp>
      <p:graphicFrame>
        <p:nvGraphicFramePr>
          <p:cNvPr id="7" name="Table 7">
            <a:extLst>
              <a:ext uri="{FF2B5EF4-FFF2-40B4-BE49-F238E27FC236}">
                <a16:creationId xmlns:a16="http://schemas.microsoft.com/office/drawing/2014/main" id="{DC61222D-F949-449C-BBF6-E82FA1689FF4}"/>
              </a:ext>
            </a:extLst>
          </p:cNvPr>
          <p:cNvGraphicFramePr>
            <a:graphicFrameLocks noGrp="1"/>
          </p:cNvGraphicFramePr>
          <p:nvPr/>
        </p:nvGraphicFramePr>
        <p:xfrm>
          <a:off x="321012" y="883877"/>
          <a:ext cx="11001984" cy="4820920"/>
        </p:xfrm>
        <a:graphic>
          <a:graphicData uri="http://schemas.openxmlformats.org/drawingml/2006/table">
            <a:tbl>
              <a:tblPr firstRow="1" bandRow="1">
                <a:tableStyleId>{5C22544A-7EE6-4342-B048-85BDC9FD1C3A}</a:tableStyleId>
              </a:tblPr>
              <a:tblGrid>
                <a:gridCol w="4435814">
                  <a:extLst>
                    <a:ext uri="{9D8B030D-6E8A-4147-A177-3AD203B41FA5}">
                      <a16:colId xmlns:a16="http://schemas.microsoft.com/office/drawing/2014/main" val="2007534493"/>
                    </a:ext>
                  </a:extLst>
                </a:gridCol>
                <a:gridCol w="2684834">
                  <a:extLst>
                    <a:ext uri="{9D8B030D-6E8A-4147-A177-3AD203B41FA5}">
                      <a16:colId xmlns:a16="http://schemas.microsoft.com/office/drawing/2014/main" val="2780022815"/>
                    </a:ext>
                  </a:extLst>
                </a:gridCol>
                <a:gridCol w="1770434">
                  <a:extLst>
                    <a:ext uri="{9D8B030D-6E8A-4147-A177-3AD203B41FA5}">
                      <a16:colId xmlns:a16="http://schemas.microsoft.com/office/drawing/2014/main" val="744171265"/>
                    </a:ext>
                  </a:extLst>
                </a:gridCol>
                <a:gridCol w="2110902">
                  <a:extLst>
                    <a:ext uri="{9D8B030D-6E8A-4147-A177-3AD203B41FA5}">
                      <a16:colId xmlns:a16="http://schemas.microsoft.com/office/drawing/2014/main" val="2919552738"/>
                    </a:ext>
                  </a:extLst>
                </a:gridCol>
              </a:tblGrid>
              <a:tr h="370840">
                <a:tc>
                  <a:txBody>
                    <a:bodyPr/>
                    <a:lstStyle/>
                    <a:p>
                      <a:pPr algn="ctr"/>
                      <a:r>
                        <a:rPr lang="nb-NO" dirty="0"/>
                        <a:t>AKTIVITET</a:t>
                      </a:r>
                    </a:p>
                  </a:txBody>
                  <a:tcPr/>
                </a:tc>
                <a:tc>
                  <a:txBody>
                    <a:bodyPr/>
                    <a:lstStyle/>
                    <a:p>
                      <a:pPr algn="ctr"/>
                      <a:r>
                        <a:rPr lang="nb-NO" dirty="0"/>
                        <a:t>POENG</a:t>
                      </a:r>
                    </a:p>
                  </a:txBody>
                  <a:tcPr/>
                </a:tc>
                <a:tc>
                  <a:txBody>
                    <a:bodyPr/>
                    <a:lstStyle/>
                    <a:p>
                      <a:pPr algn="ctr"/>
                      <a:r>
                        <a:rPr lang="nb-NO" dirty="0"/>
                        <a:t>MAKS PR ÅR</a:t>
                      </a:r>
                    </a:p>
                  </a:txBody>
                  <a:tcPr/>
                </a:tc>
                <a:tc>
                  <a:txBody>
                    <a:bodyPr/>
                    <a:lstStyle/>
                    <a:p>
                      <a:pPr algn="ctr"/>
                      <a:r>
                        <a:rPr lang="nb-NO" dirty="0"/>
                        <a:t>MAX PR. 5 ÅR</a:t>
                      </a:r>
                    </a:p>
                  </a:txBody>
                  <a:tcPr/>
                </a:tc>
                <a:extLst>
                  <a:ext uri="{0D108BD9-81ED-4DB2-BD59-A6C34878D82A}">
                    <a16:rowId xmlns:a16="http://schemas.microsoft.com/office/drawing/2014/main" val="1829113967"/>
                  </a:ext>
                </a:extLst>
              </a:tr>
              <a:tr h="370840">
                <a:tc>
                  <a:txBody>
                    <a:bodyPr/>
                    <a:lstStyle/>
                    <a:p>
                      <a:pPr marL="0" marR="0">
                        <a:lnSpc>
                          <a:spcPct val="115000"/>
                        </a:lnSpc>
                        <a:spcBef>
                          <a:spcPts val="0"/>
                        </a:spcBef>
                        <a:spcAft>
                          <a:spcPts val="0"/>
                        </a:spcAft>
                      </a:pPr>
                      <a:r>
                        <a:rPr lang="nb-NO" sz="1600" dirty="0" err="1">
                          <a:effectLst/>
                          <a:latin typeface="Tahoma" panose="020B0604030504040204" pitchFamily="34" charset="0"/>
                          <a:ea typeface="Calibri" panose="020F0502020204030204" pitchFamily="34" charset="0"/>
                        </a:rPr>
                        <a:t>Performance</a:t>
                      </a:r>
                      <a:r>
                        <a:rPr lang="nb-NO" sz="1600" dirty="0">
                          <a:effectLst/>
                          <a:latin typeface="Tahoma" panose="020B0604030504040204" pitchFamily="34" charset="0"/>
                          <a:ea typeface="Calibri" panose="020F0502020204030204" pitchFamily="34" charset="0"/>
                        </a:rPr>
                        <a:t> </a:t>
                      </a:r>
                      <a:r>
                        <a:rPr lang="nb-NO" sz="1600" dirty="0" err="1">
                          <a:effectLst/>
                          <a:latin typeface="Tahoma" panose="020B0604030504040204" pitchFamily="34" charset="0"/>
                          <a:ea typeface="Calibri" panose="020F0502020204030204" pitchFamily="34" charset="0"/>
                        </a:rPr>
                        <a:t>of</a:t>
                      </a:r>
                      <a:r>
                        <a:rPr lang="nb-NO" sz="1600" dirty="0">
                          <a:effectLst/>
                          <a:latin typeface="Tahoma" panose="020B0604030504040204" pitchFamily="34" charset="0"/>
                          <a:ea typeface="Calibri" panose="020F0502020204030204" pitchFamily="34" charset="0"/>
                        </a:rPr>
                        <a:t> a </a:t>
                      </a:r>
                      <a:r>
                        <a:rPr lang="nb-NO" sz="1600" dirty="0" err="1">
                          <a:effectLst/>
                          <a:latin typeface="Tahoma" panose="020B0604030504040204" pitchFamily="34" charset="0"/>
                          <a:ea typeface="Calibri" panose="020F0502020204030204" pitchFamily="34" charset="0"/>
                        </a:rPr>
                        <a:t>method</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2 poeng pr. dag</a:t>
                      </a:r>
                    </a:p>
                  </a:txBody>
                  <a:tcPr/>
                </a:tc>
                <a:tc rowSpan="4">
                  <a:txBody>
                    <a:bodyPr/>
                    <a:lstStyle/>
                    <a:p>
                      <a:pPr algn="ctr"/>
                      <a:r>
                        <a:rPr lang="nb-NO" dirty="0"/>
                        <a:t>25 poeng</a:t>
                      </a:r>
                    </a:p>
                  </a:txBody>
                  <a:tcPr anchor="ctr"/>
                </a:tc>
                <a:tc rowSpan="4">
                  <a:txBody>
                    <a:bodyPr/>
                    <a:lstStyle/>
                    <a:p>
                      <a:pPr algn="ctr"/>
                      <a:r>
                        <a:rPr lang="nb-NO" dirty="0"/>
                        <a:t>95 poeng</a:t>
                      </a:r>
                    </a:p>
                  </a:txBody>
                  <a:tcPr anchor="ctr"/>
                </a:tc>
                <a:extLst>
                  <a:ext uri="{0D108BD9-81ED-4DB2-BD59-A6C34878D82A}">
                    <a16:rowId xmlns:a16="http://schemas.microsoft.com/office/drawing/2014/main" val="2444581518"/>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Cross check </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2 poeng pr. dag</a:t>
                      </a:r>
                    </a:p>
                  </a:txBody>
                  <a:tcPr/>
                </a:tc>
                <a:tc vMerge="1">
                  <a:txBody>
                    <a:bodyPr/>
                    <a:lstStyle/>
                    <a:p>
                      <a:pPr algn="ctr"/>
                      <a:endParaRPr lang="nb-NO" dirty="0"/>
                    </a:p>
                  </a:txBody>
                  <a:tcPr/>
                </a:tc>
                <a:tc vMerge="1">
                  <a:txBody>
                    <a:bodyPr/>
                    <a:lstStyle/>
                    <a:p>
                      <a:pPr algn="ctr"/>
                      <a:endParaRPr lang="nb-NO" dirty="0"/>
                    </a:p>
                  </a:txBody>
                  <a:tcPr/>
                </a:tc>
                <a:extLst>
                  <a:ext uri="{0D108BD9-81ED-4DB2-BD59-A6C34878D82A}">
                    <a16:rowId xmlns:a16="http://schemas.microsoft.com/office/drawing/2014/main" val="3873530370"/>
                  </a:ext>
                </a:extLst>
              </a:tr>
              <a:tr h="370840">
                <a:tc>
                  <a:txBody>
                    <a:bodyPr/>
                    <a:lstStyle/>
                    <a:p>
                      <a:pPr marL="0" marR="0">
                        <a:lnSpc>
                          <a:spcPct val="115000"/>
                        </a:lnSpc>
                        <a:spcBef>
                          <a:spcPts val="0"/>
                        </a:spcBef>
                        <a:spcAft>
                          <a:spcPts val="0"/>
                        </a:spcAft>
                      </a:pPr>
                      <a:r>
                        <a:rPr lang="nb-NO" sz="1600" dirty="0">
                          <a:effectLst/>
                          <a:latin typeface="Tahoma" panose="020B0604030504040204" pitchFamily="34" charset="0"/>
                          <a:ea typeface="Calibri" panose="020F0502020204030204" pitchFamily="34" charset="0"/>
                        </a:rPr>
                        <a:t>Site test</a:t>
                      </a:r>
                    </a:p>
                  </a:txBody>
                  <a:tcPr marL="68580" marR="68580" marT="0" marB="0" anchor="ctr"/>
                </a:tc>
                <a:tc>
                  <a:txBody>
                    <a:bodyPr/>
                    <a:lstStyle/>
                    <a:p>
                      <a:pPr algn="ctr"/>
                      <a:r>
                        <a:rPr lang="nb-NO" dirty="0"/>
                        <a:t>2 poeng pr. dag</a:t>
                      </a:r>
                    </a:p>
                  </a:txBody>
                  <a:tcPr/>
                </a:tc>
                <a:tc vMerge="1">
                  <a:txBody>
                    <a:bodyPr/>
                    <a:lstStyle/>
                    <a:p>
                      <a:pPr algn="ctr"/>
                      <a:endParaRPr lang="nb-NO" dirty="0"/>
                    </a:p>
                  </a:txBody>
                  <a:tcPr/>
                </a:tc>
                <a:tc vMerge="1">
                  <a:txBody>
                    <a:bodyPr/>
                    <a:lstStyle/>
                    <a:p>
                      <a:pPr algn="ctr"/>
                      <a:endParaRPr lang="nb-NO" dirty="0"/>
                    </a:p>
                  </a:txBody>
                  <a:tcPr/>
                </a:tc>
                <a:extLst>
                  <a:ext uri="{0D108BD9-81ED-4DB2-BD59-A6C34878D82A}">
                    <a16:rowId xmlns:a16="http://schemas.microsoft.com/office/drawing/2014/main" val="684769024"/>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Calibration of apparatus</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1 poeng</a:t>
                      </a:r>
                    </a:p>
                  </a:txBody>
                  <a:tcPr/>
                </a:tc>
                <a:tc vMerge="1">
                  <a:txBody>
                    <a:bodyPr/>
                    <a:lstStyle/>
                    <a:p>
                      <a:pPr algn="ctr"/>
                      <a:endParaRPr lang="nb-NO" dirty="0"/>
                    </a:p>
                  </a:txBody>
                  <a:tcPr anchor="ctr"/>
                </a:tc>
                <a:tc vMerge="1">
                  <a:txBody>
                    <a:bodyPr/>
                    <a:lstStyle/>
                    <a:p>
                      <a:pPr algn="ctr"/>
                      <a:endParaRPr lang="nb-NO" dirty="0"/>
                    </a:p>
                  </a:txBody>
                  <a:tcPr anchor="ctr"/>
                </a:tc>
                <a:extLst>
                  <a:ext uri="{0D108BD9-81ED-4DB2-BD59-A6C34878D82A}">
                    <a16:rowId xmlns:a16="http://schemas.microsoft.com/office/drawing/2014/main" val="1986028766"/>
                  </a:ext>
                </a:extLst>
              </a:tr>
              <a:tr h="370840">
                <a:tc>
                  <a:txBody>
                    <a:bodyPr/>
                    <a:lstStyle/>
                    <a:p>
                      <a:pPr marL="0" marR="0">
                        <a:lnSpc>
                          <a:spcPct val="115000"/>
                        </a:lnSpc>
                        <a:spcBef>
                          <a:spcPts val="0"/>
                        </a:spcBef>
                        <a:spcAft>
                          <a:spcPts val="0"/>
                        </a:spcAft>
                      </a:pPr>
                      <a:r>
                        <a:rPr lang="nb-NO" sz="1600" dirty="0" err="1">
                          <a:effectLst/>
                          <a:latin typeface="Tahoma" panose="020B0604030504040204" pitchFamily="34" charset="0"/>
                          <a:ea typeface="Calibri" panose="020F0502020204030204" pitchFamily="34" charset="0"/>
                        </a:rPr>
                        <a:t>Theoretical</a:t>
                      </a:r>
                      <a:r>
                        <a:rPr lang="nb-NO" sz="1600" dirty="0">
                          <a:effectLst/>
                          <a:latin typeface="Tahoma" panose="020B0604030504040204" pitchFamily="34" charset="0"/>
                          <a:ea typeface="Calibri" panose="020F0502020204030204" pitchFamily="34" charset="0"/>
                        </a:rPr>
                        <a:t> training</a:t>
                      </a:r>
                    </a:p>
                  </a:txBody>
                  <a:tcPr marL="68580" marR="68580" marT="0" marB="0" anchor="ctr"/>
                </a:tc>
                <a:tc>
                  <a:txBody>
                    <a:bodyPr/>
                    <a:lstStyle/>
                    <a:p>
                      <a:pPr algn="ctr"/>
                      <a:r>
                        <a:rPr lang="nb-NO" dirty="0"/>
                        <a:t>1 poeng</a:t>
                      </a:r>
                    </a:p>
                  </a:txBody>
                  <a:tcPr/>
                </a:tc>
                <a:tc>
                  <a:txBody>
                    <a:bodyPr/>
                    <a:lstStyle/>
                    <a:p>
                      <a:pPr algn="ctr"/>
                      <a:r>
                        <a:rPr lang="nb-NO" dirty="0"/>
                        <a:t>5 poeng</a:t>
                      </a:r>
                    </a:p>
                  </a:txBody>
                  <a:tcPr/>
                </a:tc>
                <a:tc>
                  <a:txBody>
                    <a:bodyPr/>
                    <a:lstStyle/>
                    <a:p>
                      <a:pPr algn="ctr"/>
                      <a:r>
                        <a:rPr lang="nb-NO" dirty="0"/>
                        <a:t>15 poeng</a:t>
                      </a:r>
                    </a:p>
                  </a:txBody>
                  <a:tcPr/>
                </a:tc>
                <a:extLst>
                  <a:ext uri="{0D108BD9-81ED-4DB2-BD59-A6C34878D82A}">
                    <a16:rowId xmlns:a16="http://schemas.microsoft.com/office/drawing/2014/main" val="3295671914"/>
                  </a:ext>
                </a:extLst>
              </a:tr>
              <a:tr h="370840">
                <a:tc>
                  <a:txBody>
                    <a:bodyPr/>
                    <a:lstStyle/>
                    <a:p>
                      <a:pPr marL="0" marR="0">
                        <a:lnSpc>
                          <a:spcPct val="115000"/>
                        </a:lnSpc>
                        <a:spcBef>
                          <a:spcPts val="0"/>
                        </a:spcBef>
                        <a:spcAft>
                          <a:spcPts val="0"/>
                        </a:spcAft>
                      </a:pPr>
                      <a:r>
                        <a:rPr lang="nb-NO" sz="1600" dirty="0" err="1">
                          <a:effectLst/>
                          <a:latin typeface="Tahoma" panose="020B0604030504040204" pitchFamily="34" charset="0"/>
                          <a:ea typeface="Calibri" panose="020F0502020204030204" pitchFamily="34" charset="0"/>
                        </a:rPr>
                        <a:t>Practical</a:t>
                      </a:r>
                      <a:r>
                        <a:rPr lang="nb-NO" sz="1600" dirty="0">
                          <a:effectLst/>
                          <a:latin typeface="Tahoma" panose="020B0604030504040204" pitchFamily="34" charset="0"/>
                          <a:ea typeface="Calibri" panose="020F0502020204030204" pitchFamily="34" charset="0"/>
                        </a:rPr>
                        <a:t> training</a:t>
                      </a:r>
                    </a:p>
                  </a:txBody>
                  <a:tcPr marL="68580" marR="68580" marT="0" marB="0" anchor="ctr"/>
                </a:tc>
                <a:tc>
                  <a:txBody>
                    <a:bodyPr/>
                    <a:lstStyle/>
                    <a:p>
                      <a:pPr algn="ctr"/>
                      <a:r>
                        <a:rPr lang="nb-NO" dirty="0"/>
                        <a:t>2 poeng pr. dag</a:t>
                      </a:r>
                    </a:p>
                  </a:txBody>
                  <a:tcPr/>
                </a:tc>
                <a:tc>
                  <a:txBody>
                    <a:bodyPr/>
                    <a:lstStyle/>
                    <a:p>
                      <a:pPr algn="ctr"/>
                      <a:r>
                        <a:rPr lang="nb-NO" dirty="0"/>
                        <a:t>10 poeng</a:t>
                      </a:r>
                    </a:p>
                  </a:txBody>
                  <a:tcPr/>
                </a:tc>
                <a:tc>
                  <a:txBody>
                    <a:bodyPr/>
                    <a:lstStyle/>
                    <a:p>
                      <a:pPr algn="ctr"/>
                      <a:r>
                        <a:rPr lang="nb-NO" dirty="0"/>
                        <a:t>25 poeng</a:t>
                      </a:r>
                    </a:p>
                  </a:txBody>
                  <a:tcPr/>
                </a:tc>
                <a:extLst>
                  <a:ext uri="{0D108BD9-81ED-4DB2-BD59-A6C34878D82A}">
                    <a16:rowId xmlns:a16="http://schemas.microsoft.com/office/drawing/2014/main" val="4020044382"/>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Participation in research or engineering of NDT</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1 poeng pr. uke</a:t>
                      </a:r>
                    </a:p>
                  </a:txBody>
                  <a:tcPr/>
                </a:tc>
                <a:tc>
                  <a:txBody>
                    <a:bodyPr/>
                    <a:lstStyle/>
                    <a:p>
                      <a:pPr algn="ctr"/>
                      <a:r>
                        <a:rPr lang="nb-NO" dirty="0"/>
                        <a:t>15 poeng</a:t>
                      </a:r>
                    </a:p>
                  </a:txBody>
                  <a:tcPr/>
                </a:tc>
                <a:tc>
                  <a:txBody>
                    <a:bodyPr/>
                    <a:lstStyle/>
                    <a:p>
                      <a:pPr algn="ctr"/>
                      <a:r>
                        <a:rPr lang="nb-NO" dirty="0"/>
                        <a:t>60 poeng</a:t>
                      </a:r>
                    </a:p>
                  </a:txBody>
                  <a:tcPr/>
                </a:tc>
                <a:extLst>
                  <a:ext uri="{0D108BD9-81ED-4DB2-BD59-A6C34878D82A}">
                    <a16:rowId xmlns:a16="http://schemas.microsoft.com/office/drawing/2014/main" val="981377711"/>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Participation to a technical seminar/paper</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1 poeng pr. dag</a:t>
                      </a:r>
                    </a:p>
                  </a:txBody>
                  <a:tcPr/>
                </a:tc>
                <a:tc>
                  <a:txBody>
                    <a:bodyPr/>
                    <a:lstStyle/>
                    <a:p>
                      <a:pPr algn="ctr"/>
                      <a:r>
                        <a:rPr lang="nb-NO" dirty="0"/>
                        <a:t>2 poeng </a:t>
                      </a:r>
                    </a:p>
                  </a:txBody>
                  <a:tcPr/>
                </a:tc>
                <a:tc>
                  <a:txBody>
                    <a:bodyPr/>
                    <a:lstStyle/>
                    <a:p>
                      <a:pPr algn="ctr"/>
                      <a:r>
                        <a:rPr lang="nb-NO" dirty="0"/>
                        <a:t>10 poeng</a:t>
                      </a:r>
                    </a:p>
                  </a:txBody>
                  <a:tcPr/>
                </a:tc>
                <a:extLst>
                  <a:ext uri="{0D108BD9-81ED-4DB2-BD59-A6C34878D82A}">
                    <a16:rowId xmlns:a16="http://schemas.microsoft.com/office/drawing/2014/main" val="3249051011"/>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Presenting a technical seminar/paper</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1 poeng pr. presentasjon</a:t>
                      </a:r>
                    </a:p>
                  </a:txBody>
                  <a:tcPr/>
                </a:tc>
                <a:tc>
                  <a:txBody>
                    <a:bodyPr/>
                    <a:lstStyle/>
                    <a:p>
                      <a:pPr algn="ctr"/>
                      <a:r>
                        <a:rPr lang="nb-NO" dirty="0"/>
                        <a:t>3 poeng </a:t>
                      </a:r>
                    </a:p>
                  </a:txBody>
                  <a:tcPr/>
                </a:tc>
                <a:tc>
                  <a:txBody>
                    <a:bodyPr/>
                    <a:lstStyle/>
                    <a:p>
                      <a:pPr algn="ctr"/>
                      <a:r>
                        <a:rPr lang="nb-NO" dirty="0"/>
                        <a:t>15 poeng</a:t>
                      </a:r>
                    </a:p>
                  </a:txBody>
                  <a:tcPr/>
                </a:tc>
                <a:extLst>
                  <a:ext uri="{0D108BD9-81ED-4DB2-BD59-A6C34878D82A}">
                    <a16:rowId xmlns:a16="http://schemas.microsoft.com/office/drawing/2014/main" val="1408370232"/>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Membership in a NDT/NDT related society</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1 poeng pr. medlemskap</a:t>
                      </a:r>
                    </a:p>
                  </a:txBody>
                  <a:tcPr/>
                </a:tc>
                <a:tc>
                  <a:txBody>
                    <a:bodyPr/>
                    <a:lstStyle/>
                    <a:p>
                      <a:pPr algn="ctr"/>
                      <a:r>
                        <a:rPr lang="nb-NO" dirty="0"/>
                        <a:t>2 poeng</a:t>
                      </a:r>
                    </a:p>
                  </a:txBody>
                  <a:tcPr/>
                </a:tc>
                <a:tc>
                  <a:txBody>
                    <a:bodyPr/>
                    <a:lstStyle/>
                    <a:p>
                      <a:pPr algn="ctr"/>
                      <a:r>
                        <a:rPr lang="nb-NO" dirty="0"/>
                        <a:t>5 poeng</a:t>
                      </a:r>
                    </a:p>
                  </a:txBody>
                  <a:tcPr/>
                </a:tc>
                <a:extLst>
                  <a:ext uri="{0D108BD9-81ED-4DB2-BD59-A6C34878D82A}">
                    <a16:rowId xmlns:a16="http://schemas.microsoft.com/office/drawing/2014/main" val="3338228087"/>
                  </a:ext>
                </a:extLst>
              </a:tr>
              <a:tr h="370840">
                <a:tc>
                  <a:txBody>
                    <a:bodyPr/>
                    <a:lstStyle/>
                    <a:p>
                      <a:pPr marL="0" marR="0">
                        <a:lnSpc>
                          <a:spcPct val="115000"/>
                        </a:lnSpc>
                        <a:spcBef>
                          <a:spcPts val="0"/>
                        </a:spcBef>
                        <a:spcAft>
                          <a:spcPts val="0"/>
                        </a:spcAft>
                      </a:pPr>
                      <a:r>
                        <a:rPr lang="en-US" sz="1600" dirty="0">
                          <a:effectLst/>
                          <a:latin typeface="Tahoma" panose="020B0604030504040204" pitchFamily="34" charset="0"/>
                          <a:ea typeface="Calibri" panose="020F0502020204030204" pitchFamily="34" charset="0"/>
                        </a:rPr>
                        <a:t>Mentoring of NDT personnel/trainee</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2 poeng pr. lærling</a:t>
                      </a:r>
                    </a:p>
                  </a:txBody>
                  <a:tcPr/>
                </a:tc>
                <a:tc>
                  <a:txBody>
                    <a:bodyPr/>
                    <a:lstStyle/>
                    <a:p>
                      <a:pPr algn="ctr"/>
                      <a:r>
                        <a:rPr lang="nb-NO" dirty="0"/>
                        <a:t>10 poeng</a:t>
                      </a:r>
                    </a:p>
                  </a:txBody>
                  <a:tcPr/>
                </a:tc>
                <a:tc>
                  <a:txBody>
                    <a:bodyPr/>
                    <a:lstStyle/>
                    <a:p>
                      <a:pPr algn="ctr"/>
                      <a:r>
                        <a:rPr lang="nb-NO" dirty="0"/>
                        <a:t>30/40 poeng</a:t>
                      </a:r>
                    </a:p>
                  </a:txBody>
                  <a:tcPr/>
                </a:tc>
                <a:extLst>
                  <a:ext uri="{0D108BD9-81ED-4DB2-BD59-A6C34878D82A}">
                    <a16:rowId xmlns:a16="http://schemas.microsoft.com/office/drawing/2014/main" val="1424690963"/>
                  </a:ext>
                </a:extLst>
              </a:tr>
              <a:tr h="370840">
                <a:tc>
                  <a:txBody>
                    <a:bodyPr/>
                    <a:lstStyle/>
                    <a:p>
                      <a:pPr marL="0" marR="0">
                        <a:lnSpc>
                          <a:spcPct val="115000"/>
                        </a:lnSpc>
                        <a:spcBef>
                          <a:spcPts val="0"/>
                        </a:spcBef>
                        <a:spcAft>
                          <a:spcPts val="0"/>
                        </a:spcAft>
                      </a:pPr>
                      <a:r>
                        <a:rPr lang="nb-NO" sz="1600" dirty="0" err="1">
                          <a:effectLst/>
                          <a:latin typeface="Tahoma" panose="020B0604030504040204" pitchFamily="34" charset="0"/>
                          <a:ea typeface="Calibri" panose="020F0502020204030204" pitchFamily="34" charset="0"/>
                        </a:rPr>
                        <a:t>Participation</a:t>
                      </a:r>
                      <a:r>
                        <a:rPr lang="nb-NO" sz="1600" dirty="0">
                          <a:effectLst/>
                          <a:latin typeface="Tahoma" panose="020B0604030504040204" pitchFamily="34" charset="0"/>
                          <a:ea typeface="Calibri" panose="020F0502020204030204" pitchFamily="34" charset="0"/>
                        </a:rPr>
                        <a:t> </a:t>
                      </a:r>
                      <a:r>
                        <a:rPr lang="nb-NO" sz="1600" dirty="0" err="1">
                          <a:effectLst/>
                          <a:latin typeface="Tahoma" panose="020B0604030504040204" pitchFamily="34" charset="0"/>
                          <a:ea typeface="Calibri" panose="020F0502020204030204" pitchFamily="34" charset="0"/>
                        </a:rPr>
                        <a:t>standardization</a:t>
                      </a:r>
                      <a:r>
                        <a:rPr lang="nb-NO" sz="1600" dirty="0">
                          <a:effectLst/>
                          <a:latin typeface="Tahoma" panose="020B0604030504040204" pitchFamily="34" charset="0"/>
                          <a:ea typeface="Calibri" panose="020F0502020204030204" pitchFamily="34" charset="0"/>
                        </a:rPr>
                        <a:t> </a:t>
                      </a:r>
                      <a:r>
                        <a:rPr lang="nb-NO" sz="1600" dirty="0" err="1">
                          <a:effectLst/>
                          <a:latin typeface="Tahoma" panose="020B0604030504040204" pitchFamily="34" charset="0"/>
                          <a:ea typeface="Calibri" panose="020F0502020204030204" pitchFamily="34" charset="0"/>
                        </a:rPr>
                        <a:t>commitees</a:t>
                      </a:r>
                      <a:endParaRPr lang="nb-NO" sz="1600" dirty="0">
                        <a:effectLst/>
                        <a:latin typeface="Tahoma" panose="020B0604030504040204" pitchFamily="34" charset="0"/>
                        <a:ea typeface="Calibri" panose="020F0502020204030204" pitchFamily="34" charset="0"/>
                      </a:endParaRPr>
                    </a:p>
                  </a:txBody>
                  <a:tcPr marL="68580" marR="68580" marT="0" marB="0" anchor="ctr"/>
                </a:tc>
                <a:tc>
                  <a:txBody>
                    <a:bodyPr/>
                    <a:lstStyle/>
                    <a:p>
                      <a:pPr algn="ctr"/>
                      <a:r>
                        <a:rPr lang="nb-NO" dirty="0"/>
                        <a:t>1 poeng pr. komité</a:t>
                      </a:r>
                    </a:p>
                  </a:txBody>
                  <a:tcPr/>
                </a:tc>
                <a:tc>
                  <a:txBody>
                    <a:bodyPr/>
                    <a:lstStyle/>
                    <a:p>
                      <a:pPr algn="ctr"/>
                      <a:r>
                        <a:rPr lang="nb-NO" dirty="0"/>
                        <a:t>3/4 poeng</a:t>
                      </a:r>
                    </a:p>
                  </a:txBody>
                  <a:tcPr/>
                </a:tc>
                <a:tc>
                  <a:txBody>
                    <a:bodyPr/>
                    <a:lstStyle/>
                    <a:p>
                      <a:pPr algn="ctr"/>
                      <a:r>
                        <a:rPr lang="nb-NO" dirty="0"/>
                        <a:t>15/20 poeng</a:t>
                      </a:r>
                    </a:p>
                  </a:txBody>
                  <a:tcPr/>
                </a:tc>
                <a:extLst>
                  <a:ext uri="{0D108BD9-81ED-4DB2-BD59-A6C34878D82A}">
                    <a16:rowId xmlns:a16="http://schemas.microsoft.com/office/drawing/2014/main" val="1686386064"/>
                  </a:ext>
                </a:extLst>
              </a:tr>
            </a:tbl>
          </a:graphicData>
        </a:graphic>
      </p:graphicFrame>
    </p:spTree>
    <p:extLst>
      <p:ext uri="{BB962C8B-B14F-4D97-AF65-F5344CB8AC3E}">
        <p14:creationId xmlns:p14="http://schemas.microsoft.com/office/powerpoint/2010/main" val="342872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0">
            <a:extLst>
              <a:ext uri="{FF2B5EF4-FFF2-40B4-BE49-F238E27FC236}">
                <a16:creationId xmlns:a16="http://schemas.microsoft.com/office/drawing/2014/main" id="{AF0D3CBB-3829-4C3E-B18E-055AC42EDC4A}"/>
              </a:ext>
            </a:extLst>
          </p:cNvPr>
          <p:cNvPicPr>
            <a:picLocks noChangeAspect="1"/>
          </p:cNvPicPr>
          <p:nvPr/>
        </p:nvPicPr>
        <p:blipFill rotWithShape="1">
          <a:blip r:embed="rId3"/>
          <a:srcRect l="684" r="14779" b="-2"/>
          <a:stretch/>
        </p:blipFill>
        <p:spPr>
          <a:xfrm>
            <a:off x="6332706" y="987425"/>
            <a:ext cx="5022682" cy="4873625"/>
          </a:xfrm>
          <a:prstGeom prst="rect">
            <a:avLst/>
          </a:prstGeom>
          <a:noFill/>
        </p:spPr>
      </p:pic>
      <p:sp>
        <p:nvSpPr>
          <p:cNvPr id="16" name="Text Placeholder 3">
            <a:extLst>
              <a:ext uri="{FF2B5EF4-FFF2-40B4-BE49-F238E27FC236}">
                <a16:creationId xmlns:a16="http://schemas.microsoft.com/office/drawing/2014/main" id="{E31E9B32-BE9B-1A56-2AB6-CD9B19919557}"/>
              </a:ext>
            </a:extLst>
          </p:cNvPr>
          <p:cNvSpPr>
            <a:spLocks noGrp="1"/>
          </p:cNvSpPr>
          <p:nvPr>
            <p:ph type="body" sz="half" idx="2"/>
          </p:nvPr>
        </p:nvSpPr>
        <p:spPr>
          <a:xfrm>
            <a:off x="486383" y="1002016"/>
            <a:ext cx="5609617" cy="5077771"/>
          </a:xfrm>
        </p:spPr>
        <p:txBody>
          <a:bodyPr>
            <a:normAutofit/>
          </a:bodyPr>
          <a:lstStyle/>
          <a:p>
            <a:r>
              <a:rPr lang="en-US" b="1" dirty="0" err="1">
                <a:solidFill>
                  <a:schemeClr val="tx1"/>
                </a:solidFill>
              </a:rPr>
              <a:t>Hva</a:t>
            </a:r>
            <a:r>
              <a:rPr lang="en-US" b="1" dirty="0">
                <a:solidFill>
                  <a:schemeClr val="tx1"/>
                </a:solidFill>
              </a:rPr>
              <a:t> er </a:t>
            </a:r>
            <a:r>
              <a:rPr lang="en-US" b="1" dirty="0" err="1">
                <a:solidFill>
                  <a:schemeClr val="tx1"/>
                </a:solidFill>
              </a:rPr>
              <a:t>verifiserbart</a:t>
            </a:r>
            <a:r>
              <a:rPr lang="en-US" b="1" dirty="0">
                <a:solidFill>
                  <a:schemeClr val="tx1"/>
                </a:solidFill>
              </a:rPr>
              <a:t> </a:t>
            </a:r>
            <a:r>
              <a:rPr lang="en-US" b="1" dirty="0" err="1">
                <a:solidFill>
                  <a:schemeClr val="tx1"/>
                </a:solidFill>
              </a:rPr>
              <a:t>dokumentert</a:t>
            </a:r>
            <a:r>
              <a:rPr lang="en-US" b="1" dirty="0">
                <a:solidFill>
                  <a:schemeClr val="tx1"/>
                </a:solidFill>
              </a:rPr>
              <a:t> </a:t>
            </a:r>
            <a:r>
              <a:rPr lang="en-US" b="1" dirty="0" err="1">
                <a:solidFill>
                  <a:schemeClr val="tx1"/>
                </a:solidFill>
              </a:rPr>
              <a:t>bevis</a:t>
            </a:r>
            <a:r>
              <a:rPr lang="en-US" b="1" dirty="0">
                <a:solidFill>
                  <a:schemeClr val="tx1"/>
                </a:solidFill>
              </a:rPr>
              <a:t> for </a:t>
            </a:r>
            <a:r>
              <a:rPr lang="en-US" b="1" dirty="0" err="1">
                <a:solidFill>
                  <a:schemeClr val="tx1"/>
                </a:solidFill>
              </a:rPr>
              <a:t>kontinuerlig</a:t>
            </a:r>
            <a:r>
              <a:rPr lang="en-US" b="1" dirty="0">
                <a:solidFill>
                  <a:schemeClr val="tx1"/>
                </a:solidFill>
              </a:rPr>
              <a:t> </a:t>
            </a:r>
            <a:r>
              <a:rPr lang="en-US" b="1" dirty="0" err="1">
                <a:solidFill>
                  <a:schemeClr val="tx1"/>
                </a:solidFill>
              </a:rPr>
              <a:t>arbeid</a:t>
            </a:r>
            <a:r>
              <a:rPr lang="en-US" b="1" dirty="0">
                <a:solidFill>
                  <a:schemeClr val="tx1"/>
                </a:solidFill>
              </a:rPr>
              <a:t>?</a:t>
            </a:r>
          </a:p>
          <a:p>
            <a:pPr marL="342900" indent="-342900">
              <a:buFont typeface="Wingdings" panose="05000000000000000000" pitchFamily="2" charset="2"/>
              <a:buChar char="ü"/>
            </a:pPr>
            <a:r>
              <a:rPr lang="en-US" cap="none" dirty="0">
                <a:solidFill>
                  <a:schemeClr val="tx1"/>
                </a:solidFill>
              </a:rPr>
              <a:t>Et </a:t>
            </a:r>
            <a:r>
              <a:rPr lang="en-US" cap="none" dirty="0" err="1">
                <a:solidFill>
                  <a:schemeClr val="tx1"/>
                </a:solidFill>
              </a:rPr>
              <a:t>dokument</a:t>
            </a:r>
            <a:r>
              <a:rPr lang="en-US" cap="none" dirty="0">
                <a:solidFill>
                  <a:schemeClr val="tx1"/>
                </a:solidFill>
              </a:rPr>
              <a:t> </a:t>
            </a:r>
            <a:r>
              <a:rPr lang="en-US" cap="none" dirty="0" err="1">
                <a:solidFill>
                  <a:schemeClr val="tx1"/>
                </a:solidFill>
              </a:rPr>
              <a:t>som</a:t>
            </a:r>
            <a:r>
              <a:rPr lang="en-US" cap="none" dirty="0">
                <a:solidFill>
                  <a:schemeClr val="tx1"/>
                </a:solidFill>
              </a:rPr>
              <a:t> er </a:t>
            </a:r>
            <a:r>
              <a:rPr lang="en-US" cap="none" dirty="0" err="1">
                <a:solidFill>
                  <a:schemeClr val="tx1"/>
                </a:solidFill>
              </a:rPr>
              <a:t>sporbart</a:t>
            </a:r>
            <a:endParaRPr lang="en-US" cap="none" dirty="0">
              <a:solidFill>
                <a:schemeClr val="tx1"/>
              </a:solidFill>
            </a:endParaRPr>
          </a:p>
          <a:p>
            <a:pPr marL="800100" lvl="1" indent="-342900">
              <a:buFont typeface="Wingdings" panose="05000000000000000000" pitchFamily="2" charset="2"/>
              <a:buChar char="q"/>
            </a:pPr>
            <a:r>
              <a:rPr lang="en-US" dirty="0" err="1"/>
              <a:t>En</a:t>
            </a:r>
            <a:r>
              <a:rPr lang="en-US" dirty="0"/>
              <a:t> rapport</a:t>
            </a:r>
            <a:endParaRPr lang="en-US" dirty="0">
              <a:solidFill>
                <a:schemeClr val="tx1"/>
              </a:solidFill>
            </a:endParaRPr>
          </a:p>
          <a:p>
            <a:pPr marL="800100" lvl="1" indent="-342900">
              <a:buFont typeface="Wingdings" panose="05000000000000000000" pitchFamily="2" charset="2"/>
              <a:buChar char="q"/>
            </a:pPr>
            <a:r>
              <a:rPr lang="en-US" dirty="0" err="1"/>
              <a:t>En</a:t>
            </a:r>
            <a:r>
              <a:rPr lang="en-US" dirty="0"/>
              <a:t> </a:t>
            </a:r>
            <a:r>
              <a:rPr lang="en-US" dirty="0" err="1"/>
              <a:t>bekreftelse</a:t>
            </a:r>
            <a:r>
              <a:rPr lang="en-US" dirty="0"/>
              <a:t> </a:t>
            </a:r>
            <a:r>
              <a:rPr lang="en-US" dirty="0" err="1"/>
              <a:t>fra</a:t>
            </a:r>
            <a:r>
              <a:rPr lang="en-US" dirty="0"/>
              <a:t> </a:t>
            </a:r>
            <a:r>
              <a:rPr lang="en-US" dirty="0" err="1"/>
              <a:t>en</a:t>
            </a:r>
            <a:r>
              <a:rPr lang="en-US" dirty="0"/>
              <a:t> 3.part</a:t>
            </a:r>
          </a:p>
          <a:p>
            <a:pPr marL="800100" lvl="1" indent="-342900">
              <a:buFont typeface="Wingdings" panose="05000000000000000000" pitchFamily="2" charset="2"/>
              <a:buChar char="q"/>
            </a:pPr>
            <a:r>
              <a:rPr lang="en-US" dirty="0" err="1">
                <a:solidFill>
                  <a:schemeClr val="tx1"/>
                </a:solidFill>
              </a:rPr>
              <a:t>En</a:t>
            </a:r>
            <a:r>
              <a:rPr lang="en-US" dirty="0">
                <a:solidFill>
                  <a:schemeClr val="tx1"/>
                </a:solidFill>
              </a:rPr>
              <a:t> </a:t>
            </a:r>
            <a:r>
              <a:rPr lang="en-US" dirty="0" err="1">
                <a:solidFill>
                  <a:schemeClr val="tx1"/>
                </a:solidFill>
              </a:rPr>
              <a:t>bekreftelse</a:t>
            </a:r>
            <a:r>
              <a:rPr lang="en-US" dirty="0">
                <a:solidFill>
                  <a:schemeClr val="tx1"/>
                </a:solidFill>
              </a:rPr>
              <a:t> </a:t>
            </a:r>
            <a:r>
              <a:rPr lang="en-US" dirty="0" err="1">
                <a:solidFill>
                  <a:schemeClr val="tx1"/>
                </a:solidFill>
              </a:rPr>
              <a:t>fra</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inspektør</a:t>
            </a:r>
            <a:r>
              <a:rPr lang="en-US" dirty="0">
                <a:solidFill>
                  <a:schemeClr val="tx1"/>
                </a:solidFill>
              </a:rPr>
              <a:t> / N3 / </a:t>
            </a:r>
            <a:r>
              <a:rPr lang="en-US" dirty="0" err="1">
                <a:solidFill>
                  <a:schemeClr val="tx1"/>
                </a:solidFill>
              </a:rPr>
              <a:t>ansvarlig</a:t>
            </a:r>
            <a:r>
              <a:rPr lang="en-US" dirty="0">
                <a:solidFill>
                  <a:schemeClr val="tx1"/>
                </a:solidFill>
              </a:rPr>
              <a:t> person</a:t>
            </a:r>
          </a:p>
          <a:p>
            <a:pPr marL="800100" lvl="1" indent="-342900">
              <a:buFont typeface="Wingdings" panose="05000000000000000000" pitchFamily="2" charset="2"/>
              <a:buChar char="q"/>
            </a:pPr>
            <a:endParaRPr lang="en-US" dirty="0"/>
          </a:p>
          <a:p>
            <a:r>
              <a:rPr lang="en-US" b="1" dirty="0" err="1">
                <a:solidFill>
                  <a:schemeClr val="tx1"/>
                </a:solidFill>
              </a:rPr>
              <a:t>Hva</a:t>
            </a:r>
            <a:r>
              <a:rPr lang="en-US" b="1" dirty="0">
                <a:solidFill>
                  <a:schemeClr val="tx1"/>
                </a:solidFill>
              </a:rPr>
              <a:t> </a:t>
            </a:r>
            <a:r>
              <a:rPr lang="en-US" b="1" dirty="0" err="1">
                <a:solidFill>
                  <a:schemeClr val="tx1"/>
                </a:solidFill>
              </a:rPr>
              <a:t>skal</a:t>
            </a:r>
            <a:r>
              <a:rPr lang="en-US" b="1" dirty="0">
                <a:solidFill>
                  <a:schemeClr val="tx1"/>
                </a:solidFill>
              </a:rPr>
              <a:t> </a:t>
            </a:r>
            <a:r>
              <a:rPr lang="en-US" b="1" dirty="0" err="1">
                <a:solidFill>
                  <a:schemeClr val="tx1"/>
                </a:solidFill>
              </a:rPr>
              <a:t>en</a:t>
            </a:r>
            <a:r>
              <a:rPr lang="en-US" b="1" dirty="0">
                <a:solidFill>
                  <a:schemeClr val="tx1"/>
                </a:solidFill>
              </a:rPr>
              <a:t> </a:t>
            </a:r>
            <a:r>
              <a:rPr lang="en-US" b="1" dirty="0" err="1">
                <a:solidFill>
                  <a:schemeClr val="tx1"/>
                </a:solidFill>
              </a:rPr>
              <a:t>bekreftelse</a:t>
            </a:r>
            <a:r>
              <a:rPr lang="en-US" b="1" dirty="0">
                <a:solidFill>
                  <a:schemeClr val="tx1"/>
                </a:solidFill>
              </a:rPr>
              <a:t> </a:t>
            </a:r>
            <a:r>
              <a:rPr lang="en-US" b="1" dirty="0" err="1">
                <a:solidFill>
                  <a:schemeClr val="tx1"/>
                </a:solidFill>
              </a:rPr>
              <a:t>inneholde</a:t>
            </a:r>
            <a:r>
              <a:rPr lang="en-US" b="1" dirty="0">
                <a:solidFill>
                  <a:schemeClr val="tx1"/>
                </a:solidFill>
              </a:rPr>
              <a:t>?</a:t>
            </a:r>
          </a:p>
          <a:p>
            <a:pPr marL="342900" indent="-342900">
              <a:buFont typeface="Wingdings" panose="05000000000000000000" pitchFamily="2" charset="2"/>
              <a:buChar char="ü"/>
            </a:pPr>
            <a:r>
              <a:rPr lang="en-US" cap="none" dirty="0">
                <a:solidFill>
                  <a:schemeClr val="tx1"/>
                </a:solidFill>
              </a:rPr>
              <a:t>Dato</a:t>
            </a:r>
            <a:endParaRPr lang="en-US" dirty="0">
              <a:solidFill>
                <a:schemeClr val="tx1"/>
              </a:solidFill>
            </a:endParaRPr>
          </a:p>
          <a:p>
            <a:pPr marL="342900" indent="-342900">
              <a:buFont typeface="Wingdings" panose="05000000000000000000" pitchFamily="2" charset="2"/>
              <a:buChar char="ü"/>
            </a:pPr>
            <a:r>
              <a:rPr lang="en-US" cap="none" dirty="0" err="1">
                <a:solidFill>
                  <a:schemeClr val="tx1"/>
                </a:solidFill>
              </a:rPr>
              <a:t>Metode</a:t>
            </a:r>
            <a:endParaRPr lang="en-US" cap="none" dirty="0">
              <a:solidFill>
                <a:schemeClr val="tx1"/>
              </a:solidFill>
            </a:endParaRPr>
          </a:p>
          <a:p>
            <a:pPr marL="342900" indent="-342900">
              <a:buFont typeface="Wingdings" panose="05000000000000000000" pitchFamily="2" charset="2"/>
              <a:buChar char="ü"/>
            </a:pPr>
            <a:r>
              <a:rPr lang="en-US" cap="none" dirty="0">
                <a:solidFill>
                  <a:schemeClr val="tx1"/>
                </a:solidFill>
              </a:rPr>
              <a:t>Kunde</a:t>
            </a:r>
          </a:p>
          <a:p>
            <a:pPr marL="342900" indent="-342900">
              <a:buFont typeface="Wingdings" panose="05000000000000000000" pitchFamily="2" charset="2"/>
              <a:buChar char="ü"/>
            </a:pPr>
            <a:r>
              <a:rPr lang="en-US" cap="none" dirty="0" err="1">
                <a:solidFill>
                  <a:schemeClr val="tx1"/>
                </a:solidFill>
              </a:rPr>
              <a:t>Prosjektnummer</a:t>
            </a:r>
            <a:r>
              <a:rPr lang="en-US" cap="none" dirty="0">
                <a:solidFill>
                  <a:schemeClr val="tx1"/>
                </a:solidFill>
              </a:rPr>
              <a:t> / NDT </a:t>
            </a:r>
            <a:r>
              <a:rPr lang="en-US" cap="none" dirty="0" err="1">
                <a:solidFill>
                  <a:schemeClr val="tx1"/>
                </a:solidFill>
              </a:rPr>
              <a:t>rapportnummer</a:t>
            </a:r>
            <a:r>
              <a:rPr lang="en-US" cap="none" dirty="0">
                <a:solidFill>
                  <a:schemeClr val="tx1"/>
                </a:solidFill>
              </a:rPr>
              <a:t> / </a:t>
            </a:r>
            <a:r>
              <a:rPr lang="en-US" cap="none" dirty="0" err="1">
                <a:solidFill>
                  <a:schemeClr val="tx1"/>
                </a:solidFill>
              </a:rPr>
              <a:t>sveisenummer</a:t>
            </a:r>
            <a:endParaRPr lang="en-US" cap="none"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20870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73676-5A9B-4992-A2EC-2EDB6FB57271}"/>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a:stretch/>
        </p:blipFill>
        <p:spPr>
          <a:xfrm>
            <a:off x="10778732" y="108141"/>
            <a:ext cx="1335669" cy="513967"/>
          </a:xfrm>
          <a:prstGeom prst="rect">
            <a:avLst/>
          </a:prstGeom>
        </p:spPr>
      </p:pic>
      <p:sp>
        <p:nvSpPr>
          <p:cNvPr id="5" name="Title 4">
            <a:extLst>
              <a:ext uri="{FF2B5EF4-FFF2-40B4-BE49-F238E27FC236}">
                <a16:creationId xmlns:a16="http://schemas.microsoft.com/office/drawing/2014/main" id="{F1BF55BA-998C-4864-89CB-8C834B9F2945}"/>
              </a:ext>
            </a:extLst>
          </p:cNvPr>
          <p:cNvSpPr>
            <a:spLocks noGrp="1"/>
          </p:cNvSpPr>
          <p:nvPr>
            <p:ph type="title"/>
          </p:nvPr>
        </p:nvSpPr>
        <p:spPr>
          <a:xfrm>
            <a:off x="194821" y="18653"/>
            <a:ext cx="5774179" cy="1325563"/>
          </a:xfrm>
        </p:spPr>
        <p:txBody>
          <a:bodyPr/>
          <a:lstStyle/>
          <a:p>
            <a:r>
              <a:rPr lang="en-US" dirty="0"/>
              <a:t>5 ÅRS FORNYELSE</a:t>
            </a:r>
            <a:endParaRPr lang="nb-NO" dirty="0"/>
          </a:p>
        </p:txBody>
      </p:sp>
      <p:pic>
        <p:nvPicPr>
          <p:cNvPr id="7" name="Picture 6">
            <a:extLst>
              <a:ext uri="{FF2B5EF4-FFF2-40B4-BE49-F238E27FC236}">
                <a16:creationId xmlns:a16="http://schemas.microsoft.com/office/drawing/2014/main" id="{293677A2-C052-455A-B160-380AA9CFEA88}"/>
              </a:ext>
            </a:extLst>
          </p:cNvPr>
          <p:cNvPicPr>
            <a:picLocks noChangeAspect="1"/>
          </p:cNvPicPr>
          <p:nvPr/>
        </p:nvPicPr>
        <p:blipFill>
          <a:blip r:embed="rId6"/>
          <a:stretch>
            <a:fillRect/>
          </a:stretch>
        </p:blipFill>
        <p:spPr>
          <a:xfrm>
            <a:off x="2911902" y="849372"/>
            <a:ext cx="9144000" cy="4438650"/>
          </a:xfrm>
          <a:prstGeom prst="rect">
            <a:avLst/>
          </a:prstGeom>
        </p:spPr>
      </p:pic>
      <p:sp>
        <p:nvSpPr>
          <p:cNvPr id="2" name="Rectangle 1">
            <a:extLst>
              <a:ext uri="{FF2B5EF4-FFF2-40B4-BE49-F238E27FC236}">
                <a16:creationId xmlns:a16="http://schemas.microsoft.com/office/drawing/2014/main" id="{4F7DFA7F-A386-48F7-BEEA-81A5469A91E6}"/>
              </a:ext>
            </a:extLst>
          </p:cNvPr>
          <p:cNvSpPr/>
          <p:nvPr/>
        </p:nvSpPr>
        <p:spPr>
          <a:xfrm>
            <a:off x="2911902" y="1925778"/>
            <a:ext cx="9144000" cy="1912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sp>
        <p:nvSpPr>
          <p:cNvPr id="8" name="Rectangle 7">
            <a:extLst>
              <a:ext uri="{FF2B5EF4-FFF2-40B4-BE49-F238E27FC236}">
                <a16:creationId xmlns:a16="http://schemas.microsoft.com/office/drawing/2014/main" id="{DB3D41C3-F8E2-44D7-A5E9-FD31C81C916D}"/>
              </a:ext>
            </a:extLst>
          </p:cNvPr>
          <p:cNvSpPr/>
          <p:nvPr/>
        </p:nvSpPr>
        <p:spPr>
          <a:xfrm>
            <a:off x="2911902" y="4109892"/>
            <a:ext cx="9144000" cy="1178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pic>
        <p:nvPicPr>
          <p:cNvPr id="6" name="Picture 5">
            <a:extLst>
              <a:ext uri="{FF2B5EF4-FFF2-40B4-BE49-F238E27FC236}">
                <a16:creationId xmlns:a16="http://schemas.microsoft.com/office/drawing/2014/main" id="{F9A4FBD0-5DD7-4AED-A3BA-2B49792F140E}"/>
              </a:ext>
            </a:extLst>
          </p:cNvPr>
          <p:cNvPicPr>
            <a:picLocks noChangeAspect="1"/>
          </p:cNvPicPr>
          <p:nvPr/>
        </p:nvPicPr>
        <p:blipFill>
          <a:blip r:embed="rId7"/>
          <a:stretch>
            <a:fillRect/>
          </a:stretch>
        </p:blipFill>
        <p:spPr>
          <a:xfrm>
            <a:off x="2844449" y="5426208"/>
            <a:ext cx="9144000" cy="582419"/>
          </a:xfrm>
          <a:prstGeom prst="rect">
            <a:avLst/>
          </a:prstGeom>
        </p:spPr>
      </p:pic>
      <p:pic>
        <p:nvPicPr>
          <p:cNvPr id="13" name="Picture 12">
            <a:extLst>
              <a:ext uri="{FF2B5EF4-FFF2-40B4-BE49-F238E27FC236}">
                <a16:creationId xmlns:a16="http://schemas.microsoft.com/office/drawing/2014/main" id="{451CB95E-E394-4472-8D07-19A8C544A192}"/>
              </a:ext>
            </a:extLst>
          </p:cNvPr>
          <p:cNvPicPr>
            <a:picLocks noChangeAspect="1"/>
          </p:cNvPicPr>
          <p:nvPr/>
        </p:nvPicPr>
        <p:blipFill>
          <a:blip r:embed="rId8"/>
          <a:stretch>
            <a:fillRect/>
          </a:stretch>
        </p:blipFill>
        <p:spPr>
          <a:xfrm>
            <a:off x="2911900" y="6026771"/>
            <a:ext cx="9144001" cy="758552"/>
          </a:xfrm>
          <a:prstGeom prst="rect">
            <a:avLst/>
          </a:prstGeom>
        </p:spPr>
      </p:pic>
      <p:pic>
        <p:nvPicPr>
          <p:cNvPr id="10" name="Picture 9">
            <a:extLst>
              <a:ext uri="{FF2B5EF4-FFF2-40B4-BE49-F238E27FC236}">
                <a16:creationId xmlns:a16="http://schemas.microsoft.com/office/drawing/2014/main" id="{B0068A53-09BF-4DF6-B511-1D4A94D11D4A}"/>
              </a:ext>
            </a:extLst>
          </p:cNvPr>
          <p:cNvPicPr>
            <a:picLocks noChangeAspect="1"/>
          </p:cNvPicPr>
          <p:nvPr>
            <p:custDataLst>
              <p:tags r:id="rId2"/>
            </p:custDataLst>
          </p:nvPr>
        </p:nvPicPr>
        <p:blipFill rotWithShape="1">
          <a:blip r:embed="rId9">
            <a:alphaModFix amt="44000"/>
          </a:blip>
          <a:srcRect l="24664" t="16852" r="20051"/>
          <a:stretch/>
        </p:blipFill>
        <p:spPr>
          <a:xfrm>
            <a:off x="0" y="18653"/>
            <a:ext cx="2843589" cy="6839347"/>
          </a:xfrm>
          <a:prstGeom prst="rect">
            <a:avLst/>
          </a:prstGeom>
        </p:spPr>
      </p:pic>
    </p:spTree>
    <p:extLst>
      <p:ext uri="{BB962C8B-B14F-4D97-AF65-F5344CB8AC3E}">
        <p14:creationId xmlns:p14="http://schemas.microsoft.com/office/powerpoint/2010/main" val="1321401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0FF7F7-7F99-4AFF-B200-798369CDED78}"/>
              </a:ext>
            </a:extLst>
          </p:cNvPr>
          <p:cNvPicPr>
            <a:picLocks noChangeAspect="1"/>
          </p:cNvPicPr>
          <p:nvPr/>
        </p:nvPicPr>
        <p:blipFill>
          <a:blip r:embed="rId4"/>
          <a:stretch>
            <a:fillRect/>
          </a:stretch>
        </p:blipFill>
        <p:spPr>
          <a:xfrm>
            <a:off x="2943177" y="1224167"/>
            <a:ext cx="8934598" cy="896232"/>
          </a:xfrm>
          <a:prstGeom prst="rect">
            <a:avLst/>
          </a:prstGeom>
        </p:spPr>
      </p:pic>
      <p:pic>
        <p:nvPicPr>
          <p:cNvPr id="9" name="Picture 8">
            <a:extLst>
              <a:ext uri="{FF2B5EF4-FFF2-40B4-BE49-F238E27FC236}">
                <a16:creationId xmlns:a16="http://schemas.microsoft.com/office/drawing/2014/main" id="{690F7831-7D33-4F82-BA73-0F896506965F}"/>
              </a:ext>
            </a:extLst>
          </p:cNvPr>
          <p:cNvPicPr>
            <a:picLocks noChangeAspect="1"/>
          </p:cNvPicPr>
          <p:nvPr/>
        </p:nvPicPr>
        <p:blipFill>
          <a:blip r:embed="rId5"/>
          <a:stretch>
            <a:fillRect/>
          </a:stretch>
        </p:blipFill>
        <p:spPr>
          <a:xfrm>
            <a:off x="2934707" y="2100374"/>
            <a:ext cx="9179694" cy="1466466"/>
          </a:xfrm>
          <a:prstGeom prst="rect">
            <a:avLst/>
          </a:prstGeom>
        </p:spPr>
      </p:pic>
      <p:pic>
        <p:nvPicPr>
          <p:cNvPr id="15" name="Picture 14">
            <a:extLst>
              <a:ext uri="{FF2B5EF4-FFF2-40B4-BE49-F238E27FC236}">
                <a16:creationId xmlns:a16="http://schemas.microsoft.com/office/drawing/2014/main" id="{4A9370CA-8CC4-4805-A2FD-887CE4497DD1}"/>
              </a:ext>
            </a:extLst>
          </p:cNvPr>
          <p:cNvPicPr>
            <a:picLocks noChangeAspect="1"/>
          </p:cNvPicPr>
          <p:nvPr/>
        </p:nvPicPr>
        <p:blipFill>
          <a:blip r:embed="rId6"/>
          <a:stretch>
            <a:fillRect/>
          </a:stretch>
        </p:blipFill>
        <p:spPr>
          <a:xfrm>
            <a:off x="2934707" y="3479653"/>
            <a:ext cx="9115425" cy="2352675"/>
          </a:xfrm>
          <a:prstGeom prst="rect">
            <a:avLst/>
          </a:prstGeom>
        </p:spPr>
      </p:pic>
      <p:sp>
        <p:nvSpPr>
          <p:cNvPr id="2" name="Title 1">
            <a:extLst>
              <a:ext uri="{FF2B5EF4-FFF2-40B4-BE49-F238E27FC236}">
                <a16:creationId xmlns:a16="http://schemas.microsoft.com/office/drawing/2014/main" id="{9EE2C980-FEC0-4275-B793-7B8469F09959}"/>
              </a:ext>
            </a:extLst>
          </p:cNvPr>
          <p:cNvSpPr>
            <a:spLocks noGrp="1"/>
          </p:cNvSpPr>
          <p:nvPr>
            <p:ph type="title"/>
          </p:nvPr>
        </p:nvSpPr>
        <p:spPr>
          <a:xfrm>
            <a:off x="469085" y="35678"/>
            <a:ext cx="10515600" cy="1325563"/>
          </a:xfrm>
        </p:spPr>
        <p:txBody>
          <a:bodyPr/>
          <a:lstStyle/>
          <a:p>
            <a:r>
              <a:rPr lang="en-US" dirty="0"/>
              <a:t>5 ÅRS FORNYELSE</a:t>
            </a:r>
            <a:endParaRPr lang="nb-NO" dirty="0"/>
          </a:p>
        </p:txBody>
      </p:sp>
      <p:pic>
        <p:nvPicPr>
          <p:cNvPr id="7" name="Picture 6">
            <a:extLst>
              <a:ext uri="{FF2B5EF4-FFF2-40B4-BE49-F238E27FC236}">
                <a16:creationId xmlns:a16="http://schemas.microsoft.com/office/drawing/2014/main" id="{36421A4B-92D1-4AD5-8DAA-790D5700EF89}"/>
              </a:ext>
            </a:extLst>
          </p:cNvPr>
          <p:cNvPicPr>
            <a:picLocks noChangeAspect="1"/>
          </p:cNvPicPr>
          <p:nvPr>
            <p:custDataLst>
              <p:tags r:id="rId1"/>
            </p:custDataLst>
          </p:nvPr>
        </p:nvPicPr>
        <p:blipFill rotWithShape="1">
          <a:blip r:embed="rId7">
            <a:alphaModFix amt="44000"/>
          </a:blip>
          <a:srcRect l="24664" t="16852" r="20051"/>
          <a:stretch/>
        </p:blipFill>
        <p:spPr>
          <a:xfrm>
            <a:off x="0" y="18653"/>
            <a:ext cx="2843589" cy="6839347"/>
          </a:xfrm>
          <a:prstGeom prst="rect">
            <a:avLst/>
          </a:prstGeom>
        </p:spPr>
      </p:pic>
    </p:spTree>
    <p:extLst>
      <p:ext uri="{BB962C8B-B14F-4D97-AF65-F5344CB8AC3E}">
        <p14:creationId xmlns:p14="http://schemas.microsoft.com/office/powerpoint/2010/main" val="224529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3EE77-3497-476A-9F0F-3193FBECE29A}"/>
              </a:ext>
            </a:extLst>
          </p:cNvPr>
          <p:cNvPicPr>
            <a:picLocks noChangeAspect="1"/>
          </p:cNvPicPr>
          <p:nvPr>
            <p:custDataLst>
              <p:tags r:id="rId1"/>
            </p:custDataLst>
          </p:nvPr>
        </p:nvPicPr>
        <p:blipFill rotWithShape="1">
          <a:blip r:embed="rId4">
            <a:alphaModFix amt="32000"/>
          </a:blip>
          <a:srcRect t="51912"/>
          <a:stretch/>
        </p:blipFill>
        <p:spPr>
          <a:xfrm>
            <a:off x="0" y="14359"/>
            <a:ext cx="12192000" cy="1955273"/>
          </a:xfrm>
          <a:prstGeom prst="rect">
            <a:avLst/>
          </a:prstGeom>
        </p:spPr>
      </p:pic>
      <p:sp>
        <p:nvSpPr>
          <p:cNvPr id="2" name="Title 1">
            <a:extLst>
              <a:ext uri="{FF2B5EF4-FFF2-40B4-BE49-F238E27FC236}">
                <a16:creationId xmlns:a16="http://schemas.microsoft.com/office/drawing/2014/main" id="{FC8F3D83-BFF0-4C5F-BB71-D212904EDBA5}"/>
              </a:ext>
            </a:extLst>
          </p:cNvPr>
          <p:cNvSpPr>
            <a:spLocks noGrp="1"/>
          </p:cNvSpPr>
          <p:nvPr>
            <p:ph type="title"/>
          </p:nvPr>
        </p:nvSpPr>
        <p:spPr/>
        <p:txBody>
          <a:bodyPr/>
          <a:lstStyle/>
          <a:p>
            <a:r>
              <a:rPr lang="nb-NO" dirty="0"/>
              <a:t>10 ÅRS RESERTIFISERING</a:t>
            </a:r>
          </a:p>
        </p:txBody>
      </p:sp>
      <p:pic>
        <p:nvPicPr>
          <p:cNvPr id="9" name="Picture 8">
            <a:extLst>
              <a:ext uri="{FF2B5EF4-FFF2-40B4-BE49-F238E27FC236}">
                <a16:creationId xmlns:a16="http://schemas.microsoft.com/office/drawing/2014/main" id="{FAFE16AA-B7DD-4985-8F72-84E92D72AE60}"/>
              </a:ext>
            </a:extLst>
          </p:cNvPr>
          <p:cNvPicPr>
            <a:picLocks noChangeAspect="1"/>
          </p:cNvPicPr>
          <p:nvPr/>
        </p:nvPicPr>
        <p:blipFill>
          <a:blip r:embed="rId5"/>
          <a:stretch>
            <a:fillRect/>
          </a:stretch>
        </p:blipFill>
        <p:spPr>
          <a:xfrm>
            <a:off x="838199" y="3805004"/>
            <a:ext cx="9819013" cy="1080437"/>
          </a:xfrm>
          <a:prstGeom prst="rect">
            <a:avLst/>
          </a:prstGeom>
        </p:spPr>
      </p:pic>
      <p:pic>
        <p:nvPicPr>
          <p:cNvPr id="11" name="Picture 10">
            <a:extLst>
              <a:ext uri="{FF2B5EF4-FFF2-40B4-BE49-F238E27FC236}">
                <a16:creationId xmlns:a16="http://schemas.microsoft.com/office/drawing/2014/main" id="{3FE8A897-C0B2-42B1-A189-A896DBB71796}"/>
              </a:ext>
            </a:extLst>
          </p:cNvPr>
          <p:cNvPicPr>
            <a:picLocks noChangeAspect="1"/>
          </p:cNvPicPr>
          <p:nvPr/>
        </p:nvPicPr>
        <p:blipFill>
          <a:blip r:embed="rId6"/>
          <a:stretch>
            <a:fillRect/>
          </a:stretch>
        </p:blipFill>
        <p:spPr>
          <a:xfrm>
            <a:off x="838199" y="5305512"/>
            <a:ext cx="9819014" cy="648345"/>
          </a:xfrm>
          <a:prstGeom prst="rect">
            <a:avLst/>
          </a:prstGeom>
        </p:spPr>
      </p:pic>
      <p:pic>
        <p:nvPicPr>
          <p:cNvPr id="13" name="Picture 12">
            <a:extLst>
              <a:ext uri="{FF2B5EF4-FFF2-40B4-BE49-F238E27FC236}">
                <a16:creationId xmlns:a16="http://schemas.microsoft.com/office/drawing/2014/main" id="{1E79C7A6-52A4-4616-AE31-AF063EC2C5C8}"/>
              </a:ext>
            </a:extLst>
          </p:cNvPr>
          <p:cNvPicPr>
            <a:picLocks noChangeAspect="1"/>
          </p:cNvPicPr>
          <p:nvPr/>
        </p:nvPicPr>
        <p:blipFill>
          <a:blip r:embed="rId7"/>
          <a:stretch>
            <a:fillRect/>
          </a:stretch>
        </p:blipFill>
        <p:spPr>
          <a:xfrm>
            <a:off x="838200" y="2138681"/>
            <a:ext cx="9819013" cy="1397875"/>
          </a:xfrm>
          <a:prstGeom prst="rect">
            <a:avLst/>
          </a:prstGeom>
        </p:spPr>
      </p:pic>
    </p:spTree>
    <p:extLst>
      <p:ext uri="{BB962C8B-B14F-4D97-AF65-F5344CB8AC3E}">
        <p14:creationId xmlns:p14="http://schemas.microsoft.com/office/powerpoint/2010/main" val="3965299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AB9B5-792B-40F6-AAE0-8A1A41F766B8}"/>
              </a:ext>
            </a:extLst>
          </p:cNvPr>
          <p:cNvPicPr>
            <a:picLocks noChangeAspect="1"/>
          </p:cNvPicPr>
          <p:nvPr>
            <p:custDataLst>
              <p:tags r:id="rId1"/>
            </p:custDataLst>
          </p:nvPr>
        </p:nvPicPr>
        <p:blipFill rotWithShape="1">
          <a:blip r:embed="rId4">
            <a:alphaModFix amt="32000"/>
          </a:blip>
          <a:srcRect t="51912"/>
          <a:stretch/>
        </p:blipFill>
        <p:spPr>
          <a:xfrm>
            <a:off x="0" y="14359"/>
            <a:ext cx="12192000" cy="1955273"/>
          </a:xfrm>
          <a:prstGeom prst="rect">
            <a:avLst/>
          </a:prstGeom>
        </p:spPr>
      </p:pic>
      <p:sp>
        <p:nvSpPr>
          <p:cNvPr id="2" name="Title 1">
            <a:extLst>
              <a:ext uri="{FF2B5EF4-FFF2-40B4-BE49-F238E27FC236}">
                <a16:creationId xmlns:a16="http://schemas.microsoft.com/office/drawing/2014/main" id="{FC8F3D83-BFF0-4C5F-BB71-D212904EDBA5}"/>
              </a:ext>
            </a:extLst>
          </p:cNvPr>
          <p:cNvSpPr>
            <a:spLocks noGrp="1"/>
          </p:cNvSpPr>
          <p:nvPr>
            <p:ph type="title"/>
          </p:nvPr>
        </p:nvSpPr>
        <p:spPr/>
        <p:txBody>
          <a:bodyPr/>
          <a:lstStyle/>
          <a:p>
            <a:r>
              <a:rPr lang="nb-NO" dirty="0"/>
              <a:t>10 ÅRS RESERTIFISERING</a:t>
            </a:r>
          </a:p>
        </p:txBody>
      </p:sp>
      <p:pic>
        <p:nvPicPr>
          <p:cNvPr id="4" name="Picture 3">
            <a:extLst>
              <a:ext uri="{FF2B5EF4-FFF2-40B4-BE49-F238E27FC236}">
                <a16:creationId xmlns:a16="http://schemas.microsoft.com/office/drawing/2014/main" id="{1E4356DE-418B-4BAD-B05A-4D38272AB969}"/>
              </a:ext>
            </a:extLst>
          </p:cNvPr>
          <p:cNvPicPr>
            <a:picLocks noChangeAspect="1"/>
          </p:cNvPicPr>
          <p:nvPr/>
        </p:nvPicPr>
        <p:blipFill>
          <a:blip r:embed="rId5"/>
          <a:stretch>
            <a:fillRect/>
          </a:stretch>
        </p:blipFill>
        <p:spPr>
          <a:xfrm>
            <a:off x="838200" y="2158175"/>
            <a:ext cx="9819012" cy="2295353"/>
          </a:xfrm>
          <a:prstGeom prst="rect">
            <a:avLst/>
          </a:prstGeom>
        </p:spPr>
      </p:pic>
      <p:pic>
        <p:nvPicPr>
          <p:cNvPr id="12" name="Picture 11">
            <a:extLst>
              <a:ext uri="{FF2B5EF4-FFF2-40B4-BE49-F238E27FC236}">
                <a16:creationId xmlns:a16="http://schemas.microsoft.com/office/drawing/2014/main" id="{39CFDAD5-55A7-4C4D-AE24-03335A9F0080}"/>
              </a:ext>
            </a:extLst>
          </p:cNvPr>
          <p:cNvPicPr>
            <a:picLocks noChangeAspect="1"/>
          </p:cNvPicPr>
          <p:nvPr/>
        </p:nvPicPr>
        <p:blipFill>
          <a:blip r:embed="rId6"/>
          <a:stretch>
            <a:fillRect/>
          </a:stretch>
        </p:blipFill>
        <p:spPr>
          <a:xfrm>
            <a:off x="838200" y="4727924"/>
            <a:ext cx="9583329" cy="976002"/>
          </a:xfrm>
          <a:prstGeom prst="rect">
            <a:avLst/>
          </a:prstGeom>
        </p:spPr>
      </p:pic>
    </p:spTree>
    <p:extLst>
      <p:ext uri="{BB962C8B-B14F-4D97-AF65-F5344CB8AC3E}">
        <p14:creationId xmlns:p14="http://schemas.microsoft.com/office/powerpoint/2010/main" val="2844818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1C0C13-8360-4423-BCDC-4AE15D39BAC7}"/>
              </a:ext>
            </a:extLst>
          </p:cNvPr>
          <p:cNvSpPr>
            <a:spLocks noGrp="1"/>
          </p:cNvSpPr>
          <p:nvPr>
            <p:ph type="title"/>
          </p:nvPr>
        </p:nvSpPr>
        <p:spPr>
          <a:xfrm>
            <a:off x="653902" y="56504"/>
            <a:ext cx="10515600" cy="1325563"/>
          </a:xfrm>
        </p:spPr>
        <p:txBody>
          <a:bodyPr/>
          <a:lstStyle/>
          <a:p>
            <a:r>
              <a:rPr lang="en-US" dirty="0"/>
              <a:t>5 ÅRS FORNYELSE PÅ POENG</a:t>
            </a:r>
            <a:endParaRPr lang="nb-NO" dirty="0"/>
          </a:p>
        </p:txBody>
      </p:sp>
      <p:pic>
        <p:nvPicPr>
          <p:cNvPr id="3" name="Picture 2">
            <a:extLst>
              <a:ext uri="{FF2B5EF4-FFF2-40B4-BE49-F238E27FC236}">
                <a16:creationId xmlns:a16="http://schemas.microsoft.com/office/drawing/2014/main" id="{16953998-A981-4C4E-9F9F-FAEAFA671E6F}"/>
              </a:ext>
            </a:extLst>
          </p:cNvPr>
          <p:cNvPicPr>
            <a:picLocks noChangeAspect="1"/>
          </p:cNvPicPr>
          <p:nvPr/>
        </p:nvPicPr>
        <p:blipFill>
          <a:blip r:embed="rId4"/>
          <a:stretch>
            <a:fillRect/>
          </a:stretch>
        </p:blipFill>
        <p:spPr>
          <a:xfrm>
            <a:off x="3081231" y="937023"/>
            <a:ext cx="8835941" cy="5133074"/>
          </a:xfrm>
          <a:prstGeom prst="rect">
            <a:avLst/>
          </a:prstGeom>
        </p:spPr>
      </p:pic>
      <p:pic>
        <p:nvPicPr>
          <p:cNvPr id="6" name="Picture 5">
            <a:extLst>
              <a:ext uri="{FF2B5EF4-FFF2-40B4-BE49-F238E27FC236}">
                <a16:creationId xmlns:a16="http://schemas.microsoft.com/office/drawing/2014/main" id="{16A90777-71BA-4F87-8E11-F86278E121A8}"/>
              </a:ext>
            </a:extLst>
          </p:cNvPr>
          <p:cNvPicPr>
            <a:picLocks noChangeAspect="1"/>
          </p:cNvPicPr>
          <p:nvPr/>
        </p:nvPicPr>
        <p:blipFill>
          <a:blip r:embed="rId5"/>
          <a:stretch>
            <a:fillRect/>
          </a:stretch>
        </p:blipFill>
        <p:spPr>
          <a:xfrm>
            <a:off x="3114787" y="6017880"/>
            <a:ext cx="8769782" cy="862601"/>
          </a:xfrm>
          <a:prstGeom prst="rect">
            <a:avLst/>
          </a:prstGeom>
        </p:spPr>
      </p:pic>
      <p:pic>
        <p:nvPicPr>
          <p:cNvPr id="5" name="Picture 4">
            <a:extLst>
              <a:ext uri="{FF2B5EF4-FFF2-40B4-BE49-F238E27FC236}">
                <a16:creationId xmlns:a16="http://schemas.microsoft.com/office/drawing/2014/main" id="{4151FED4-1E21-4F62-A422-39CCDBFC5344}"/>
              </a:ext>
            </a:extLst>
          </p:cNvPr>
          <p:cNvPicPr>
            <a:picLocks noChangeAspect="1"/>
          </p:cNvPicPr>
          <p:nvPr>
            <p:custDataLst>
              <p:tags r:id="rId1"/>
            </p:custDataLst>
          </p:nvPr>
        </p:nvPicPr>
        <p:blipFill rotWithShape="1">
          <a:blip r:embed="rId6">
            <a:alphaModFix amt="44000"/>
          </a:blip>
          <a:srcRect l="24664" t="16852" r="20051"/>
          <a:stretch/>
        </p:blipFill>
        <p:spPr>
          <a:xfrm>
            <a:off x="0" y="18653"/>
            <a:ext cx="3114787" cy="6839347"/>
          </a:xfrm>
          <a:prstGeom prst="rect">
            <a:avLst/>
          </a:prstGeom>
        </p:spPr>
      </p:pic>
    </p:spTree>
    <p:extLst>
      <p:ext uri="{BB962C8B-B14F-4D97-AF65-F5344CB8AC3E}">
        <p14:creationId xmlns:p14="http://schemas.microsoft.com/office/powerpoint/2010/main" val="415443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DAE1F9AD-5E28-4CDC-97B1-FB031CA784F3}"/>
              </a:ext>
            </a:extLst>
          </p:cNvPr>
          <p:cNvPicPr>
            <a:picLocks noChangeAspect="1"/>
          </p:cNvPicPr>
          <p:nvPr/>
        </p:nvPicPr>
        <p:blipFill rotWithShape="1">
          <a:blip r:embed="rId3"/>
          <a:srcRect t="34006" b="32110"/>
          <a:stretch/>
        </p:blipFill>
        <p:spPr>
          <a:xfrm>
            <a:off x="0" y="0"/>
            <a:ext cx="12192000" cy="2323751"/>
          </a:xfrm>
          <a:prstGeom prst="rect">
            <a:avLst/>
          </a:prstGeom>
        </p:spPr>
      </p:pic>
      <p:sp>
        <p:nvSpPr>
          <p:cNvPr id="14" name="Title 1">
            <a:extLst>
              <a:ext uri="{FF2B5EF4-FFF2-40B4-BE49-F238E27FC236}">
                <a16:creationId xmlns:a16="http://schemas.microsoft.com/office/drawing/2014/main" id="{6EE9778C-AE8D-41DF-A767-0235EC62C91A}"/>
              </a:ext>
            </a:extLst>
          </p:cNvPr>
          <p:cNvSpPr>
            <a:spLocks noGrp="1"/>
          </p:cNvSpPr>
          <p:nvPr>
            <p:ph type="title"/>
          </p:nvPr>
        </p:nvSpPr>
        <p:spPr>
          <a:xfrm>
            <a:off x="505579" y="2543732"/>
            <a:ext cx="3286245" cy="590832"/>
          </a:xfrm>
        </p:spPr>
        <p:txBody>
          <a:bodyPr anchor="b">
            <a:normAutofit/>
          </a:bodyPr>
          <a:lstStyle/>
          <a:p>
            <a:r>
              <a:rPr lang="da-DK" sz="2700" dirty="0" err="1"/>
              <a:t>Endringer</a:t>
            </a:r>
            <a:r>
              <a:rPr lang="da-DK" sz="2700" dirty="0"/>
              <a:t>:</a:t>
            </a:r>
          </a:p>
        </p:txBody>
      </p:sp>
      <p:sp>
        <p:nvSpPr>
          <p:cNvPr id="16" name="Pladsholder til tekst 2">
            <a:extLst>
              <a:ext uri="{FF2B5EF4-FFF2-40B4-BE49-F238E27FC236}">
                <a16:creationId xmlns:a16="http://schemas.microsoft.com/office/drawing/2014/main" id="{C2E12738-24F1-49F8-B59C-12F6C1C8F55B}"/>
              </a:ext>
            </a:extLst>
          </p:cNvPr>
          <p:cNvSpPr txBox="1">
            <a:spLocks/>
          </p:cNvSpPr>
          <p:nvPr/>
        </p:nvSpPr>
        <p:spPr>
          <a:xfrm>
            <a:off x="505579" y="3329844"/>
            <a:ext cx="6180447" cy="340651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a-DK" sz="2200" dirty="0">
                <a:latin typeface="Montserrat" panose="00000500000000000000" pitchFamily="2" charset="0"/>
              </a:rPr>
              <a:t> </a:t>
            </a:r>
            <a:r>
              <a:rPr lang="da-DK" dirty="0">
                <a:latin typeface="Montserrat" panose="00000500000000000000" pitchFamily="2" charset="0"/>
              </a:rPr>
              <a:t>Synstest</a:t>
            </a:r>
            <a:br>
              <a:rPr lang="da-DK" dirty="0">
                <a:latin typeface="Montserrat" panose="00000500000000000000" pitchFamily="2" charset="0"/>
              </a:rPr>
            </a:br>
            <a:endParaRPr lang="da-DK" dirty="0">
              <a:latin typeface="Montserrat" panose="00000500000000000000" pitchFamily="2" charset="0"/>
            </a:endParaRPr>
          </a:p>
          <a:p>
            <a:pPr>
              <a:buFont typeface="Wingdings" panose="05000000000000000000" pitchFamily="2" charset="2"/>
              <a:buChar char="ü"/>
            </a:pPr>
            <a:r>
              <a:rPr lang="da-DK" dirty="0">
                <a:latin typeface="Montserrat" panose="00000500000000000000" pitchFamily="2" charset="0"/>
              </a:rPr>
              <a:t> Krav til kurs</a:t>
            </a:r>
            <a:br>
              <a:rPr lang="da-DK" dirty="0">
                <a:latin typeface="Montserrat" panose="00000500000000000000" pitchFamily="2" charset="0"/>
              </a:rPr>
            </a:br>
            <a:endParaRPr lang="da-DK" dirty="0">
              <a:latin typeface="Montserrat" panose="00000500000000000000" pitchFamily="2" charset="0"/>
            </a:endParaRPr>
          </a:p>
          <a:p>
            <a:pPr>
              <a:buFont typeface="Wingdings" panose="05000000000000000000" pitchFamily="2" charset="2"/>
              <a:buChar char="ü"/>
            </a:pPr>
            <a:r>
              <a:rPr lang="da-DK" dirty="0">
                <a:latin typeface="Montserrat" panose="00000500000000000000" pitchFamily="2" charset="0"/>
              </a:rPr>
              <a:t> Krav til praksis</a:t>
            </a:r>
            <a:br>
              <a:rPr lang="da-DK" dirty="0">
                <a:latin typeface="Montserrat" panose="00000500000000000000" pitchFamily="2" charset="0"/>
              </a:rPr>
            </a:br>
            <a:endParaRPr lang="da-DK" dirty="0">
              <a:latin typeface="Montserrat" panose="00000500000000000000" pitchFamily="2" charset="0"/>
            </a:endParaRPr>
          </a:p>
          <a:p>
            <a:pPr>
              <a:buFont typeface="Wingdings" panose="05000000000000000000" pitchFamily="2" charset="2"/>
              <a:buChar char="ü"/>
            </a:pPr>
            <a:r>
              <a:rPr lang="da-DK" dirty="0">
                <a:latin typeface="Montserrat" panose="00000500000000000000" pitchFamily="2" charset="0"/>
              </a:rPr>
              <a:t> Eksamensomfang</a:t>
            </a:r>
            <a:br>
              <a:rPr lang="da-DK" dirty="0">
                <a:latin typeface="Montserrat" panose="00000500000000000000" pitchFamily="2" charset="0"/>
              </a:rPr>
            </a:br>
            <a:endParaRPr lang="da-DK" dirty="0">
              <a:latin typeface="Montserrat" panose="00000500000000000000" pitchFamily="2" charset="0"/>
            </a:endParaRPr>
          </a:p>
          <a:p>
            <a:pPr>
              <a:buFont typeface="Wingdings" panose="05000000000000000000" pitchFamily="2" charset="2"/>
              <a:buChar char="ü"/>
            </a:pPr>
            <a:r>
              <a:rPr lang="da-DK" dirty="0">
                <a:latin typeface="Montserrat" panose="00000500000000000000" pitchFamily="2" charset="0"/>
              </a:rPr>
              <a:t> </a:t>
            </a:r>
            <a:r>
              <a:rPr lang="da-DK" dirty="0" err="1">
                <a:latin typeface="Montserrat" panose="00000500000000000000" pitchFamily="2" charset="0"/>
              </a:rPr>
              <a:t>Antall</a:t>
            </a:r>
            <a:r>
              <a:rPr lang="da-DK" dirty="0">
                <a:latin typeface="Montserrat" panose="00000500000000000000" pitchFamily="2" charset="0"/>
              </a:rPr>
              <a:t> objekter</a:t>
            </a:r>
            <a:br>
              <a:rPr lang="da-DK" dirty="0">
                <a:latin typeface="Montserrat" panose="00000500000000000000" pitchFamily="2" charset="0"/>
              </a:rPr>
            </a:br>
            <a:endParaRPr lang="da-DK" dirty="0">
              <a:latin typeface="Montserrat" panose="00000500000000000000" pitchFamily="2" charset="0"/>
            </a:endParaRPr>
          </a:p>
          <a:p>
            <a:pPr>
              <a:buFont typeface="Wingdings" panose="05000000000000000000" pitchFamily="2" charset="2"/>
              <a:buChar char="ü"/>
            </a:pPr>
            <a:r>
              <a:rPr lang="da-DK" dirty="0">
                <a:latin typeface="Montserrat" panose="00000500000000000000" pitchFamily="2" charset="0"/>
              </a:rPr>
              <a:t> Teknikker</a:t>
            </a:r>
          </a:p>
          <a:p>
            <a:pPr>
              <a:buFont typeface="Wingdings" panose="05000000000000000000" pitchFamily="2" charset="2"/>
              <a:buChar char="ü"/>
            </a:pPr>
            <a:endParaRPr lang="da-DK" sz="2200" dirty="0">
              <a:latin typeface="Montserrat" panose="00000500000000000000" pitchFamily="2" charset="0"/>
            </a:endParaRPr>
          </a:p>
          <a:p>
            <a:pPr>
              <a:buFont typeface="Wingdings" panose="05000000000000000000" pitchFamily="2" charset="2"/>
              <a:buChar char="ü"/>
            </a:pPr>
            <a:endParaRPr lang="da-DK" sz="2200" dirty="0">
              <a:latin typeface="Montserrat" panose="00000500000000000000" pitchFamily="2" charset="0"/>
            </a:endParaRPr>
          </a:p>
          <a:p>
            <a:pPr marL="0" indent="0">
              <a:buNone/>
            </a:pPr>
            <a:endParaRPr lang="da-DK" sz="2000" dirty="0">
              <a:latin typeface="Montserrat" panose="00000500000000000000" pitchFamily="2" charset="0"/>
            </a:endParaRPr>
          </a:p>
          <a:p>
            <a:pPr marL="0" indent="0">
              <a:buNone/>
            </a:pPr>
            <a:endParaRPr lang="da-DK" sz="2000" dirty="0">
              <a:latin typeface="Montserrat" panose="00000500000000000000" pitchFamily="2" charset="0"/>
            </a:endParaRPr>
          </a:p>
        </p:txBody>
      </p:sp>
      <p:sp>
        <p:nvSpPr>
          <p:cNvPr id="17" name="Pladsholder til tekst 2">
            <a:extLst>
              <a:ext uri="{FF2B5EF4-FFF2-40B4-BE49-F238E27FC236}">
                <a16:creationId xmlns:a16="http://schemas.microsoft.com/office/drawing/2014/main" id="{7A81FE47-CB49-4BF3-A3F8-7CAFA743F8A5}"/>
              </a:ext>
            </a:extLst>
          </p:cNvPr>
          <p:cNvSpPr txBox="1">
            <a:spLocks/>
          </p:cNvSpPr>
          <p:nvPr/>
        </p:nvSpPr>
        <p:spPr>
          <a:xfrm>
            <a:off x="505579" y="4999226"/>
            <a:ext cx="11747110" cy="97616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2000" dirty="0">
              <a:latin typeface="Montserrat" panose="00000500000000000000" pitchFamily="2" charset="0"/>
            </a:endParaRPr>
          </a:p>
          <a:p>
            <a:pPr marL="0" indent="0">
              <a:buNone/>
            </a:pPr>
            <a:endParaRPr lang="da-DK" sz="2000" dirty="0">
              <a:latin typeface="Montserrat" panose="00000500000000000000" pitchFamily="2" charset="0"/>
            </a:endParaRPr>
          </a:p>
        </p:txBody>
      </p:sp>
      <p:sp>
        <p:nvSpPr>
          <p:cNvPr id="6" name="Pladsholder til tekst 2">
            <a:extLst>
              <a:ext uri="{FF2B5EF4-FFF2-40B4-BE49-F238E27FC236}">
                <a16:creationId xmlns:a16="http://schemas.microsoft.com/office/drawing/2014/main" id="{DF1623DD-2A8C-4545-9DFD-070FDDA1D37F}"/>
              </a:ext>
            </a:extLst>
          </p:cNvPr>
          <p:cNvSpPr txBox="1">
            <a:spLocks/>
          </p:cNvSpPr>
          <p:nvPr/>
        </p:nvSpPr>
        <p:spPr>
          <a:xfrm>
            <a:off x="5863905" y="3438202"/>
            <a:ext cx="6328095" cy="275618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a-DK" sz="2200" dirty="0">
                <a:latin typeface="Montserrat" panose="00000500000000000000" pitchFamily="2" charset="0"/>
              </a:rPr>
              <a:t>  10 års </a:t>
            </a:r>
            <a:r>
              <a:rPr lang="da-DK" sz="2200" dirty="0" err="1">
                <a:latin typeface="Montserrat" panose="00000500000000000000" pitchFamily="2" charset="0"/>
              </a:rPr>
              <a:t>resertifisering</a:t>
            </a:r>
            <a:endParaRPr lang="da-DK" sz="2200" dirty="0">
              <a:latin typeface="Montserrat" panose="00000500000000000000" pitchFamily="2" charset="0"/>
            </a:endParaRPr>
          </a:p>
          <a:p>
            <a:pPr>
              <a:buFont typeface="Wingdings" panose="05000000000000000000" pitchFamily="2" charset="2"/>
              <a:buChar char="ü"/>
            </a:pPr>
            <a:endParaRPr lang="da-DK" sz="2200" dirty="0">
              <a:latin typeface="Montserrat" panose="00000500000000000000" pitchFamily="2" charset="0"/>
            </a:endParaRPr>
          </a:p>
          <a:p>
            <a:pPr>
              <a:buFont typeface="Wingdings" panose="05000000000000000000" pitchFamily="2" charset="2"/>
              <a:buChar char="ü"/>
            </a:pPr>
            <a:r>
              <a:rPr lang="da-DK" sz="2200" dirty="0">
                <a:latin typeface="Montserrat" panose="00000500000000000000" pitchFamily="2" charset="0"/>
              </a:rPr>
              <a:t>  </a:t>
            </a:r>
            <a:r>
              <a:rPr lang="da-DK" sz="2200" dirty="0" err="1">
                <a:latin typeface="Montserrat" panose="00000500000000000000" pitchFamily="2" charset="0"/>
              </a:rPr>
              <a:t>Arbeidsgivers</a:t>
            </a:r>
            <a:r>
              <a:rPr lang="da-DK" sz="2200" dirty="0">
                <a:latin typeface="Montserrat" panose="00000500000000000000" pitchFamily="2" charset="0"/>
              </a:rPr>
              <a:t> ansvar for dokumentering</a:t>
            </a:r>
            <a:br>
              <a:rPr lang="da-DK" sz="2200" dirty="0">
                <a:latin typeface="Montserrat" panose="00000500000000000000" pitchFamily="2" charset="0"/>
              </a:rPr>
            </a:br>
            <a:endParaRPr lang="da-DK" sz="2200" dirty="0">
              <a:latin typeface="Montserrat" panose="00000500000000000000" pitchFamily="2" charset="0"/>
            </a:endParaRPr>
          </a:p>
          <a:p>
            <a:pPr>
              <a:buFont typeface="Wingdings" panose="05000000000000000000" pitchFamily="2" charset="2"/>
              <a:buChar char="ü"/>
            </a:pPr>
            <a:r>
              <a:rPr lang="da-DK" sz="2200" dirty="0">
                <a:latin typeface="Montserrat" panose="00000500000000000000" pitchFamily="2" charset="0"/>
              </a:rPr>
              <a:t>  5 års fornyelse</a:t>
            </a:r>
            <a:br>
              <a:rPr lang="da-DK" sz="2200" dirty="0">
                <a:latin typeface="Montserrat" panose="00000500000000000000" pitchFamily="2" charset="0"/>
              </a:rPr>
            </a:br>
            <a:endParaRPr lang="da-DK" sz="2200" dirty="0">
              <a:latin typeface="Montserrat" panose="00000500000000000000" pitchFamily="2" charset="0"/>
            </a:endParaRPr>
          </a:p>
          <a:p>
            <a:pPr marL="0" indent="0">
              <a:buNone/>
            </a:pPr>
            <a:endParaRPr lang="da-DK" sz="2000" dirty="0">
              <a:latin typeface="Montserrat" panose="00000500000000000000" pitchFamily="2" charset="0"/>
            </a:endParaRPr>
          </a:p>
          <a:p>
            <a:pPr marL="0" indent="0">
              <a:buNone/>
            </a:pPr>
            <a:endParaRPr lang="da-DK" sz="2000" dirty="0">
              <a:latin typeface="Montserrat" panose="00000500000000000000" pitchFamily="2" charset="0"/>
            </a:endParaRPr>
          </a:p>
        </p:txBody>
      </p:sp>
      <p:sp>
        <p:nvSpPr>
          <p:cNvPr id="7" name="Title 1">
            <a:extLst>
              <a:ext uri="{FF2B5EF4-FFF2-40B4-BE49-F238E27FC236}">
                <a16:creationId xmlns:a16="http://schemas.microsoft.com/office/drawing/2014/main" id="{6B001561-2CF1-4047-9CD4-71C4B5E3E787}"/>
              </a:ext>
            </a:extLst>
          </p:cNvPr>
          <p:cNvSpPr txBox="1">
            <a:spLocks/>
          </p:cNvSpPr>
          <p:nvPr/>
        </p:nvSpPr>
        <p:spPr>
          <a:xfrm>
            <a:off x="6110829" y="2545130"/>
            <a:ext cx="3286245" cy="5908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baseline="0">
                <a:solidFill>
                  <a:schemeClr val="tx1"/>
                </a:solidFill>
                <a:latin typeface="Arial Bold" charset="0"/>
                <a:ea typeface="+mj-ea"/>
                <a:cs typeface="+mj-cs"/>
              </a:defRPr>
            </a:lvl1pPr>
          </a:lstStyle>
          <a:p>
            <a:r>
              <a:rPr lang="da-DK" sz="2700"/>
              <a:t>Hovedendringene:</a:t>
            </a:r>
            <a:endParaRPr lang="da-DK" sz="2700" dirty="0"/>
          </a:p>
        </p:txBody>
      </p:sp>
    </p:spTree>
    <p:extLst>
      <p:ext uri="{BB962C8B-B14F-4D97-AF65-F5344CB8AC3E}">
        <p14:creationId xmlns:p14="http://schemas.microsoft.com/office/powerpoint/2010/main" val="883895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733D32A-9833-4FEA-987B-86CAE3DD3DB0}"/>
              </a:ext>
            </a:extLst>
          </p:cNvPr>
          <p:cNvSpPr>
            <a:spLocks noGrp="1"/>
          </p:cNvSpPr>
          <p:nvPr>
            <p:ph type="title"/>
          </p:nvPr>
        </p:nvSpPr>
        <p:spPr>
          <a:xfrm>
            <a:off x="839788" y="365125"/>
            <a:ext cx="10515600" cy="1325563"/>
          </a:xfrm>
        </p:spPr>
        <p:txBody>
          <a:bodyPr anchor="ctr">
            <a:normAutofit/>
          </a:bodyPr>
          <a:lstStyle/>
          <a:p>
            <a:r>
              <a:rPr lang="en-US"/>
              <a:t>VISION REQUIREMENTS – ALL LEVEL</a:t>
            </a:r>
          </a:p>
        </p:txBody>
      </p:sp>
      <p:pic>
        <p:nvPicPr>
          <p:cNvPr id="6" name="Billede 9">
            <a:extLst>
              <a:ext uri="{FF2B5EF4-FFF2-40B4-BE49-F238E27FC236}">
                <a16:creationId xmlns:a16="http://schemas.microsoft.com/office/drawing/2014/main" id="{B64D7609-294F-4D86-882E-F3F647009D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79" t="1" r="27448" b="51"/>
          <a:stretch/>
        </p:blipFill>
        <p:spPr>
          <a:xfrm>
            <a:off x="282523" y="1839073"/>
            <a:ext cx="4024694" cy="3905355"/>
          </a:xfrm>
          <a:prstGeom prst="rect">
            <a:avLst/>
          </a:prstGeom>
          <a:noFill/>
        </p:spPr>
      </p:pic>
      <p:pic>
        <p:nvPicPr>
          <p:cNvPr id="7" name="Picture 6">
            <a:extLst>
              <a:ext uri="{FF2B5EF4-FFF2-40B4-BE49-F238E27FC236}">
                <a16:creationId xmlns:a16="http://schemas.microsoft.com/office/drawing/2014/main" id="{BD985453-2970-4927-866C-7F987D598A9C}"/>
              </a:ext>
            </a:extLst>
          </p:cNvPr>
          <p:cNvPicPr>
            <a:picLocks noChangeAspect="1"/>
          </p:cNvPicPr>
          <p:nvPr/>
        </p:nvPicPr>
        <p:blipFill rotWithShape="1">
          <a:blip r:embed="rId4"/>
          <a:srcRect t="4665" b="446"/>
          <a:stretch/>
        </p:blipFill>
        <p:spPr>
          <a:xfrm>
            <a:off x="4687372" y="1168399"/>
            <a:ext cx="5964228" cy="5008563"/>
          </a:xfrm>
          <a:prstGeom prst="rect">
            <a:avLst/>
          </a:prstGeom>
          <a:noFill/>
        </p:spPr>
      </p:pic>
    </p:spTree>
    <p:extLst>
      <p:ext uri="{BB962C8B-B14F-4D97-AF65-F5344CB8AC3E}">
        <p14:creationId xmlns:p14="http://schemas.microsoft.com/office/powerpoint/2010/main" val="882604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2" descr="Two people looking at a piece of paper&#10;&#10;Description automatically generated with medium confidence">
            <a:extLst>
              <a:ext uri="{FF2B5EF4-FFF2-40B4-BE49-F238E27FC236}">
                <a16:creationId xmlns:a16="http://schemas.microsoft.com/office/drawing/2014/main" id="{E9FE55EF-9C48-4DEF-A2F8-6CFE754311C6}"/>
              </a:ext>
            </a:extLst>
          </p:cNvPr>
          <p:cNvPicPr>
            <a:picLocks noChangeAspect="1"/>
          </p:cNvPicPr>
          <p:nvPr/>
        </p:nvPicPr>
        <p:blipFill rotWithShape="1">
          <a:blip r:embed="rId3" cstate="screen">
            <a:alphaModFix amt="43000"/>
            <a:extLst>
              <a:ext uri="{28A0092B-C50C-407E-A947-70E740481C1C}">
                <a14:useLocalDpi xmlns:a14="http://schemas.microsoft.com/office/drawing/2010/main"/>
              </a:ext>
            </a:extLst>
          </a:blip>
          <a:srcRect l="23955" r="19682"/>
          <a:stretch/>
        </p:blipFill>
        <p:spPr>
          <a:xfrm>
            <a:off x="553674" y="1424545"/>
            <a:ext cx="4689446" cy="4679990"/>
          </a:xfrm>
          <a:prstGeom prst="rect">
            <a:avLst/>
          </a:prstGeom>
        </p:spPr>
      </p:pic>
      <p:sp>
        <p:nvSpPr>
          <p:cNvPr id="13" name="Title 1">
            <a:extLst>
              <a:ext uri="{FF2B5EF4-FFF2-40B4-BE49-F238E27FC236}">
                <a16:creationId xmlns:a16="http://schemas.microsoft.com/office/drawing/2014/main" id="{9500D12B-9EEE-40F3-BD33-F2E95DED5F54}"/>
              </a:ext>
            </a:extLst>
          </p:cNvPr>
          <p:cNvSpPr>
            <a:spLocks noGrp="1"/>
          </p:cNvSpPr>
          <p:nvPr>
            <p:ph type="title"/>
          </p:nvPr>
        </p:nvSpPr>
        <p:spPr>
          <a:xfrm>
            <a:off x="353349" y="124521"/>
            <a:ext cx="10515600" cy="1325563"/>
          </a:xfrm>
        </p:spPr>
        <p:txBody>
          <a:bodyPr/>
          <a:lstStyle/>
          <a:p>
            <a:r>
              <a:rPr lang="en-US" dirty="0"/>
              <a:t>KRAV TIL KURS</a:t>
            </a:r>
          </a:p>
        </p:txBody>
      </p:sp>
      <p:pic>
        <p:nvPicPr>
          <p:cNvPr id="3" name="Picture 2">
            <a:extLst>
              <a:ext uri="{FF2B5EF4-FFF2-40B4-BE49-F238E27FC236}">
                <a16:creationId xmlns:a16="http://schemas.microsoft.com/office/drawing/2014/main" id="{BC184BA0-FDF1-4822-9BAA-AA20BCFDAE78}"/>
              </a:ext>
            </a:extLst>
          </p:cNvPr>
          <p:cNvPicPr>
            <a:picLocks noChangeAspect="1"/>
          </p:cNvPicPr>
          <p:nvPr/>
        </p:nvPicPr>
        <p:blipFill>
          <a:blip r:embed="rId4"/>
          <a:stretch>
            <a:fillRect/>
          </a:stretch>
        </p:blipFill>
        <p:spPr>
          <a:xfrm>
            <a:off x="5415365" y="1380366"/>
            <a:ext cx="6222961" cy="4398696"/>
          </a:xfrm>
          <a:prstGeom prst="rect">
            <a:avLst/>
          </a:prstGeom>
        </p:spPr>
      </p:pic>
    </p:spTree>
    <p:extLst>
      <p:ext uri="{BB962C8B-B14F-4D97-AF65-F5344CB8AC3E}">
        <p14:creationId xmlns:p14="http://schemas.microsoft.com/office/powerpoint/2010/main" val="139204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B992B6-B564-43DA-B354-873110EC446A}"/>
              </a:ext>
            </a:extLst>
          </p:cNvPr>
          <p:cNvPicPr>
            <a:picLocks noChangeAspect="1"/>
          </p:cNvPicPr>
          <p:nvPr/>
        </p:nvPicPr>
        <p:blipFill>
          <a:blip r:embed="rId4"/>
          <a:stretch>
            <a:fillRect/>
          </a:stretch>
        </p:blipFill>
        <p:spPr>
          <a:xfrm>
            <a:off x="838199" y="3295796"/>
            <a:ext cx="6779599" cy="2274493"/>
          </a:xfrm>
          <a:prstGeom prst="rect">
            <a:avLst/>
          </a:prstGeom>
        </p:spPr>
      </p:pic>
      <p:pic>
        <p:nvPicPr>
          <p:cNvPr id="8" name="Picture 7">
            <a:extLst>
              <a:ext uri="{FF2B5EF4-FFF2-40B4-BE49-F238E27FC236}">
                <a16:creationId xmlns:a16="http://schemas.microsoft.com/office/drawing/2014/main" id="{5E409AE7-D00B-40E6-A7C2-55BD8E01C87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a:stretch/>
        </p:blipFill>
        <p:spPr>
          <a:xfrm>
            <a:off x="10778732" y="108141"/>
            <a:ext cx="1335669" cy="513967"/>
          </a:xfrm>
          <a:prstGeom prst="rect">
            <a:avLst/>
          </a:prstGeom>
        </p:spPr>
      </p:pic>
      <p:pic>
        <p:nvPicPr>
          <p:cNvPr id="10" name="Picture Placeholder 10">
            <a:extLst>
              <a:ext uri="{FF2B5EF4-FFF2-40B4-BE49-F238E27FC236}">
                <a16:creationId xmlns:a16="http://schemas.microsoft.com/office/drawing/2014/main" id="{CE5C884B-A4A0-4134-BA79-A9E211FA449C}"/>
              </a:ext>
            </a:extLst>
          </p:cNvPr>
          <p:cNvPicPr>
            <a:picLocks noChangeAspect="1"/>
          </p:cNvPicPr>
          <p:nvPr/>
        </p:nvPicPr>
        <p:blipFill rotWithShape="1">
          <a:blip r:embed="rId6">
            <a:alphaModFix amt="67000"/>
          </a:blip>
          <a:srcRect t="34919" b="14235"/>
          <a:stretch/>
        </p:blipFill>
        <p:spPr>
          <a:xfrm>
            <a:off x="-46701" y="0"/>
            <a:ext cx="12161102" cy="3699783"/>
          </a:xfrm>
          <a:custGeom>
            <a:avLst/>
            <a:gdLst>
              <a:gd name="connsiteX0" fmla="*/ 0 w 12193200"/>
              <a:gd name="connsiteY0" fmla="*/ 0 h 4123701"/>
              <a:gd name="connsiteX1" fmla="*/ 12193200 w 12193200"/>
              <a:gd name="connsiteY1" fmla="*/ 0 h 4123701"/>
              <a:gd name="connsiteX2" fmla="*/ 12193200 w 12193200"/>
              <a:gd name="connsiteY2" fmla="*/ 4123701 h 4123701"/>
              <a:gd name="connsiteX3" fmla="*/ 122 w 12193200"/>
              <a:gd name="connsiteY3" fmla="*/ 3276601 h 4123701"/>
              <a:gd name="connsiteX4" fmla="*/ 122 w 12193200"/>
              <a:gd name="connsiteY4" fmla="*/ 3280259 h 4123701"/>
              <a:gd name="connsiteX5" fmla="*/ 0 w 12193200"/>
              <a:gd name="connsiteY5" fmla="*/ 3280259 h 412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4123701">
                <a:moveTo>
                  <a:pt x="0" y="0"/>
                </a:moveTo>
                <a:lnTo>
                  <a:pt x="12193200" y="0"/>
                </a:lnTo>
                <a:lnTo>
                  <a:pt x="12193200" y="4123701"/>
                </a:lnTo>
                <a:lnTo>
                  <a:pt x="122" y="3276601"/>
                </a:lnTo>
                <a:lnTo>
                  <a:pt x="122" y="3280259"/>
                </a:lnTo>
                <a:lnTo>
                  <a:pt x="0" y="3280259"/>
                </a:lnTo>
                <a:close/>
              </a:path>
            </a:pathLst>
          </a:custGeom>
        </p:spPr>
      </p:pic>
      <p:sp>
        <p:nvSpPr>
          <p:cNvPr id="2" name="Title 1">
            <a:extLst>
              <a:ext uri="{FF2B5EF4-FFF2-40B4-BE49-F238E27FC236}">
                <a16:creationId xmlns:a16="http://schemas.microsoft.com/office/drawing/2014/main" id="{0A59A2D5-BEC9-445C-92C8-74AF2F475685}"/>
              </a:ext>
            </a:extLst>
          </p:cNvPr>
          <p:cNvSpPr>
            <a:spLocks noGrp="1"/>
          </p:cNvSpPr>
          <p:nvPr>
            <p:ph type="title"/>
          </p:nvPr>
        </p:nvSpPr>
        <p:spPr/>
        <p:txBody>
          <a:bodyPr>
            <a:normAutofit/>
          </a:bodyPr>
          <a:lstStyle/>
          <a:p>
            <a:r>
              <a:rPr lang="en-US" dirty="0"/>
              <a:t>KRAV TIL PRAKSIS</a:t>
            </a:r>
            <a:endParaRPr lang="nb-NO" dirty="0"/>
          </a:p>
        </p:txBody>
      </p:sp>
      <p:pic>
        <p:nvPicPr>
          <p:cNvPr id="4" name="Picture 3">
            <a:extLst>
              <a:ext uri="{FF2B5EF4-FFF2-40B4-BE49-F238E27FC236}">
                <a16:creationId xmlns:a16="http://schemas.microsoft.com/office/drawing/2014/main" id="{C022DCA6-DC66-48C9-931B-7D320BA6D5A0}"/>
              </a:ext>
            </a:extLst>
          </p:cNvPr>
          <p:cNvPicPr>
            <a:picLocks noChangeAspect="1"/>
          </p:cNvPicPr>
          <p:nvPr/>
        </p:nvPicPr>
        <p:blipFill>
          <a:blip r:embed="rId7"/>
          <a:stretch>
            <a:fillRect/>
          </a:stretch>
        </p:blipFill>
        <p:spPr>
          <a:xfrm>
            <a:off x="528507" y="5793033"/>
            <a:ext cx="10036028" cy="699842"/>
          </a:xfrm>
          <a:prstGeom prst="rect">
            <a:avLst/>
          </a:prstGeom>
        </p:spPr>
      </p:pic>
    </p:spTree>
    <p:extLst>
      <p:ext uri="{BB962C8B-B14F-4D97-AF65-F5344CB8AC3E}">
        <p14:creationId xmlns:p14="http://schemas.microsoft.com/office/powerpoint/2010/main" val="71163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4A024-A38E-4B96-A2BC-317411B93119}"/>
              </a:ext>
            </a:extLst>
          </p:cNvPr>
          <p:cNvPicPr>
            <a:picLocks noChangeAspect="1"/>
          </p:cNvPicPr>
          <p:nvPr>
            <p:custDataLst>
              <p:tags r:id="rId1"/>
            </p:custDataLst>
          </p:nvPr>
        </p:nvPicPr>
        <p:blipFill rotWithShape="1">
          <a:blip r:embed="rId4"/>
          <a:srcRect l="20921" t="26823" r="4819" b="50976"/>
          <a:stretch/>
        </p:blipFill>
        <p:spPr>
          <a:xfrm>
            <a:off x="0" y="-17833"/>
            <a:ext cx="12192000" cy="2429446"/>
          </a:xfrm>
          <a:prstGeom prst="rect">
            <a:avLst/>
          </a:prstGeom>
        </p:spPr>
      </p:pic>
      <p:sp>
        <p:nvSpPr>
          <p:cNvPr id="2" name="Title 1">
            <a:extLst>
              <a:ext uri="{FF2B5EF4-FFF2-40B4-BE49-F238E27FC236}">
                <a16:creationId xmlns:a16="http://schemas.microsoft.com/office/drawing/2014/main" id="{662CC5CE-2525-47DA-8AF5-91D5B4894500}"/>
              </a:ext>
            </a:extLst>
          </p:cNvPr>
          <p:cNvSpPr>
            <a:spLocks noGrp="1"/>
          </p:cNvSpPr>
          <p:nvPr>
            <p:ph type="title"/>
          </p:nvPr>
        </p:nvSpPr>
        <p:spPr>
          <a:xfrm>
            <a:off x="565601" y="365125"/>
            <a:ext cx="10515600" cy="1325563"/>
          </a:xfrm>
        </p:spPr>
        <p:txBody>
          <a:bodyPr/>
          <a:lstStyle/>
          <a:p>
            <a:r>
              <a:rPr lang="nb-NO" dirty="0"/>
              <a:t>EKSAMENSOMFANG</a:t>
            </a:r>
          </a:p>
        </p:txBody>
      </p:sp>
      <p:pic>
        <p:nvPicPr>
          <p:cNvPr id="6" name="Picture 5">
            <a:extLst>
              <a:ext uri="{FF2B5EF4-FFF2-40B4-BE49-F238E27FC236}">
                <a16:creationId xmlns:a16="http://schemas.microsoft.com/office/drawing/2014/main" id="{A122FB75-4F7A-48FF-82F7-F938A6AE8F80}"/>
              </a:ext>
            </a:extLst>
          </p:cNvPr>
          <p:cNvPicPr>
            <a:picLocks noChangeAspect="1"/>
          </p:cNvPicPr>
          <p:nvPr/>
        </p:nvPicPr>
        <p:blipFill>
          <a:blip r:embed="rId5"/>
          <a:stretch>
            <a:fillRect/>
          </a:stretch>
        </p:blipFill>
        <p:spPr>
          <a:xfrm>
            <a:off x="1303241" y="2490710"/>
            <a:ext cx="9040319" cy="1148898"/>
          </a:xfrm>
          <a:prstGeom prst="rect">
            <a:avLst/>
          </a:prstGeom>
        </p:spPr>
      </p:pic>
      <p:pic>
        <p:nvPicPr>
          <p:cNvPr id="8" name="Picture 7">
            <a:extLst>
              <a:ext uri="{FF2B5EF4-FFF2-40B4-BE49-F238E27FC236}">
                <a16:creationId xmlns:a16="http://schemas.microsoft.com/office/drawing/2014/main" id="{ED36FDF1-B634-4B0C-B457-F39C0BAF76A4}"/>
              </a:ext>
            </a:extLst>
          </p:cNvPr>
          <p:cNvPicPr>
            <a:picLocks noChangeAspect="1"/>
          </p:cNvPicPr>
          <p:nvPr/>
        </p:nvPicPr>
        <p:blipFill>
          <a:blip r:embed="rId6"/>
          <a:stretch>
            <a:fillRect/>
          </a:stretch>
        </p:blipFill>
        <p:spPr>
          <a:xfrm>
            <a:off x="1235583" y="4892271"/>
            <a:ext cx="9107977" cy="1413102"/>
          </a:xfrm>
          <a:prstGeom prst="rect">
            <a:avLst/>
          </a:prstGeom>
        </p:spPr>
      </p:pic>
      <p:pic>
        <p:nvPicPr>
          <p:cNvPr id="10" name="Picture 9">
            <a:extLst>
              <a:ext uri="{FF2B5EF4-FFF2-40B4-BE49-F238E27FC236}">
                <a16:creationId xmlns:a16="http://schemas.microsoft.com/office/drawing/2014/main" id="{9822AF29-2DAF-49E9-A248-8EFBE90D1C6C}"/>
              </a:ext>
            </a:extLst>
          </p:cNvPr>
          <p:cNvPicPr>
            <a:picLocks noChangeAspect="1"/>
          </p:cNvPicPr>
          <p:nvPr/>
        </p:nvPicPr>
        <p:blipFill>
          <a:blip r:embed="rId7"/>
          <a:stretch>
            <a:fillRect/>
          </a:stretch>
        </p:blipFill>
        <p:spPr>
          <a:xfrm>
            <a:off x="1170544" y="3846818"/>
            <a:ext cx="9305712" cy="838243"/>
          </a:xfrm>
          <a:prstGeom prst="rect">
            <a:avLst/>
          </a:prstGeom>
        </p:spPr>
      </p:pic>
    </p:spTree>
    <p:extLst>
      <p:ext uri="{BB962C8B-B14F-4D97-AF65-F5344CB8AC3E}">
        <p14:creationId xmlns:p14="http://schemas.microsoft.com/office/powerpoint/2010/main" val="260548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06E9-49D0-4FB6-B9F8-7397A0A4E74E}"/>
              </a:ext>
            </a:extLst>
          </p:cNvPr>
          <p:cNvPicPr>
            <a:picLocks noChangeAspect="1"/>
          </p:cNvPicPr>
          <p:nvPr>
            <p:custDataLst>
              <p:tags r:id="rId1"/>
            </p:custDataLst>
          </p:nvPr>
        </p:nvPicPr>
        <p:blipFill rotWithShape="1">
          <a:blip r:embed="rId4"/>
          <a:srcRect l="20921" t="26823" r="4819" b="50976"/>
          <a:stretch/>
        </p:blipFill>
        <p:spPr>
          <a:xfrm>
            <a:off x="0" y="-17833"/>
            <a:ext cx="12192000" cy="2429446"/>
          </a:xfrm>
          <a:prstGeom prst="rect">
            <a:avLst/>
          </a:prstGeom>
        </p:spPr>
      </p:pic>
      <p:sp>
        <p:nvSpPr>
          <p:cNvPr id="2" name="Title 1">
            <a:extLst>
              <a:ext uri="{FF2B5EF4-FFF2-40B4-BE49-F238E27FC236}">
                <a16:creationId xmlns:a16="http://schemas.microsoft.com/office/drawing/2014/main" id="{662CC5CE-2525-47DA-8AF5-91D5B4894500}"/>
              </a:ext>
            </a:extLst>
          </p:cNvPr>
          <p:cNvSpPr>
            <a:spLocks noGrp="1"/>
          </p:cNvSpPr>
          <p:nvPr>
            <p:ph type="title"/>
          </p:nvPr>
        </p:nvSpPr>
        <p:spPr>
          <a:xfrm>
            <a:off x="565601" y="365125"/>
            <a:ext cx="10515600" cy="1325563"/>
          </a:xfrm>
        </p:spPr>
        <p:txBody>
          <a:bodyPr/>
          <a:lstStyle/>
          <a:p>
            <a:r>
              <a:rPr lang="nb-NO" dirty="0"/>
              <a:t>ANTALL OBJEKTER</a:t>
            </a:r>
          </a:p>
        </p:txBody>
      </p:sp>
      <p:pic>
        <p:nvPicPr>
          <p:cNvPr id="4" name="Picture 3">
            <a:extLst>
              <a:ext uri="{FF2B5EF4-FFF2-40B4-BE49-F238E27FC236}">
                <a16:creationId xmlns:a16="http://schemas.microsoft.com/office/drawing/2014/main" id="{C4C96F82-AD9F-4850-9175-BA1159A78794}"/>
              </a:ext>
            </a:extLst>
          </p:cNvPr>
          <p:cNvPicPr>
            <a:picLocks noChangeAspect="1"/>
          </p:cNvPicPr>
          <p:nvPr/>
        </p:nvPicPr>
        <p:blipFill>
          <a:blip r:embed="rId5"/>
          <a:stretch>
            <a:fillRect/>
          </a:stretch>
        </p:blipFill>
        <p:spPr>
          <a:xfrm>
            <a:off x="306076" y="2581992"/>
            <a:ext cx="11579847" cy="4276008"/>
          </a:xfrm>
          <a:prstGeom prst="rect">
            <a:avLst/>
          </a:prstGeom>
        </p:spPr>
      </p:pic>
    </p:spTree>
    <p:extLst>
      <p:ext uri="{BB962C8B-B14F-4D97-AF65-F5344CB8AC3E}">
        <p14:creationId xmlns:p14="http://schemas.microsoft.com/office/powerpoint/2010/main" val="286777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4F47E-0FF6-4976-A80D-D317B3257DE4}"/>
              </a:ext>
            </a:extLst>
          </p:cNvPr>
          <p:cNvPicPr>
            <a:picLocks noChangeAspect="1"/>
          </p:cNvPicPr>
          <p:nvPr>
            <p:custDataLst>
              <p:tags r:id="rId1"/>
            </p:custDataLst>
          </p:nvPr>
        </p:nvPicPr>
        <p:blipFill rotWithShape="1">
          <a:blip r:embed="rId4">
            <a:alphaModFix amt="40000"/>
          </a:blip>
          <a:srcRect l="27501" r="26767"/>
          <a:stretch/>
        </p:blipFill>
        <p:spPr>
          <a:xfrm>
            <a:off x="7511836" y="0"/>
            <a:ext cx="4705564" cy="6858000"/>
          </a:xfrm>
          <a:prstGeom prst="rect">
            <a:avLst/>
          </a:prstGeom>
        </p:spPr>
      </p:pic>
      <p:sp>
        <p:nvSpPr>
          <p:cNvPr id="2" name="Title 1">
            <a:extLst>
              <a:ext uri="{FF2B5EF4-FFF2-40B4-BE49-F238E27FC236}">
                <a16:creationId xmlns:a16="http://schemas.microsoft.com/office/drawing/2014/main" id="{BDC4E921-ABFB-4EF7-9590-2E83BE220FB4}"/>
              </a:ext>
            </a:extLst>
          </p:cNvPr>
          <p:cNvSpPr>
            <a:spLocks noGrp="1"/>
          </p:cNvSpPr>
          <p:nvPr>
            <p:ph type="title"/>
          </p:nvPr>
        </p:nvSpPr>
        <p:spPr/>
        <p:txBody>
          <a:bodyPr>
            <a:normAutofit/>
          </a:bodyPr>
          <a:lstStyle/>
          <a:p>
            <a:r>
              <a:rPr lang="nb-NO" sz="4000" dirty="0"/>
              <a:t>TEKNIKKER</a:t>
            </a:r>
          </a:p>
        </p:txBody>
      </p:sp>
      <p:pic>
        <p:nvPicPr>
          <p:cNvPr id="5" name="Picture 4">
            <a:extLst>
              <a:ext uri="{FF2B5EF4-FFF2-40B4-BE49-F238E27FC236}">
                <a16:creationId xmlns:a16="http://schemas.microsoft.com/office/drawing/2014/main" id="{3DC3F164-2C3E-436F-BD9C-528B082BE092}"/>
              </a:ext>
            </a:extLst>
          </p:cNvPr>
          <p:cNvPicPr>
            <a:picLocks noChangeAspect="1"/>
          </p:cNvPicPr>
          <p:nvPr/>
        </p:nvPicPr>
        <p:blipFill>
          <a:blip r:embed="rId5"/>
          <a:stretch>
            <a:fillRect/>
          </a:stretch>
        </p:blipFill>
        <p:spPr>
          <a:xfrm>
            <a:off x="228695" y="1342878"/>
            <a:ext cx="6954770" cy="3457738"/>
          </a:xfrm>
          <a:prstGeom prst="rect">
            <a:avLst/>
          </a:prstGeom>
        </p:spPr>
      </p:pic>
      <p:pic>
        <p:nvPicPr>
          <p:cNvPr id="8" name="Picture 7">
            <a:extLst>
              <a:ext uri="{FF2B5EF4-FFF2-40B4-BE49-F238E27FC236}">
                <a16:creationId xmlns:a16="http://schemas.microsoft.com/office/drawing/2014/main" id="{4B5F52D8-CFD5-457E-81FA-54E98A8B376A}"/>
              </a:ext>
            </a:extLst>
          </p:cNvPr>
          <p:cNvPicPr>
            <a:picLocks noChangeAspect="1"/>
          </p:cNvPicPr>
          <p:nvPr/>
        </p:nvPicPr>
        <p:blipFill>
          <a:blip r:embed="rId6"/>
          <a:stretch>
            <a:fillRect/>
          </a:stretch>
        </p:blipFill>
        <p:spPr>
          <a:xfrm>
            <a:off x="373021" y="5199811"/>
            <a:ext cx="6974629" cy="1088652"/>
          </a:xfrm>
          <a:prstGeom prst="rect">
            <a:avLst/>
          </a:prstGeom>
        </p:spPr>
      </p:pic>
    </p:spTree>
    <p:extLst>
      <p:ext uri="{BB962C8B-B14F-4D97-AF65-F5344CB8AC3E}">
        <p14:creationId xmlns:p14="http://schemas.microsoft.com/office/powerpoint/2010/main" val="8082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28650D-0A61-4D0C-A4A5-CD0C1CE48A1F}"/>
              </a:ext>
            </a:extLst>
          </p:cNvPr>
          <p:cNvPicPr>
            <a:picLocks noChangeAspect="1"/>
          </p:cNvPicPr>
          <p:nvPr/>
        </p:nvPicPr>
        <p:blipFill>
          <a:blip r:embed="rId3"/>
          <a:stretch>
            <a:fillRect/>
          </a:stretch>
        </p:blipFill>
        <p:spPr>
          <a:xfrm>
            <a:off x="1680266" y="6464442"/>
            <a:ext cx="7861767" cy="393557"/>
          </a:xfrm>
          <a:prstGeom prst="rect">
            <a:avLst/>
          </a:prstGeom>
        </p:spPr>
      </p:pic>
      <p:pic>
        <p:nvPicPr>
          <p:cNvPr id="5" name="Picture 4">
            <a:extLst>
              <a:ext uri="{FF2B5EF4-FFF2-40B4-BE49-F238E27FC236}">
                <a16:creationId xmlns:a16="http://schemas.microsoft.com/office/drawing/2014/main" id="{E78CCDCA-B386-4B7E-8C42-73ECE76EC986}"/>
              </a:ext>
            </a:extLst>
          </p:cNvPr>
          <p:cNvPicPr>
            <a:picLocks noChangeAspect="1"/>
          </p:cNvPicPr>
          <p:nvPr/>
        </p:nvPicPr>
        <p:blipFill>
          <a:blip r:embed="rId4">
            <a:alphaModFix/>
          </a:blip>
          <a:stretch>
            <a:fillRect/>
          </a:stretch>
        </p:blipFill>
        <p:spPr>
          <a:xfrm>
            <a:off x="1680266" y="1205722"/>
            <a:ext cx="8486209" cy="5093525"/>
          </a:xfrm>
          <a:prstGeom prst="rect">
            <a:avLst/>
          </a:prstGeom>
        </p:spPr>
      </p:pic>
      <p:pic>
        <p:nvPicPr>
          <p:cNvPr id="9" name="Picture Placeholder 13">
            <a:extLst>
              <a:ext uri="{FF2B5EF4-FFF2-40B4-BE49-F238E27FC236}">
                <a16:creationId xmlns:a16="http://schemas.microsoft.com/office/drawing/2014/main" id="{44F29AF1-5756-47F3-A18E-2749F5F1C193}"/>
              </a:ext>
            </a:extLst>
          </p:cNvPr>
          <p:cNvPicPr>
            <a:picLocks noGrp="1" noChangeAspect="1"/>
          </p:cNvPicPr>
          <p:nvPr>
            <p:ph idx="1"/>
          </p:nvPr>
        </p:nvPicPr>
        <p:blipFill rotWithShape="1">
          <a:blip r:embed="rId5">
            <a:alphaModFix amt="23000"/>
            <a:extLst>
              <a:ext uri="{BEBA8EAE-BF5A-486C-A8C5-ECC9F3942E4B}">
                <a14:imgProps xmlns:a14="http://schemas.microsoft.com/office/drawing/2010/main">
                  <a14:imgLayer r:embed="rId6">
                    <a14:imgEffect>
                      <a14:sharpenSoften amount="4000"/>
                    </a14:imgEffect>
                  </a14:imgLayer>
                </a14:imgProps>
              </a:ext>
              <a:ext uri="{28A0092B-C50C-407E-A947-70E740481C1C}">
                <a14:useLocalDpi xmlns:a14="http://schemas.microsoft.com/office/drawing/2010/main" val="0"/>
              </a:ext>
            </a:extLst>
          </a:blip>
          <a:srcRect l="28026" r="11025" b="4253"/>
          <a:stretch/>
        </p:blipFill>
        <p:spPr>
          <a:xfrm>
            <a:off x="7058434" y="755111"/>
            <a:ext cx="4951379" cy="5833727"/>
          </a:xfrm>
        </p:spPr>
      </p:pic>
      <p:sp>
        <p:nvSpPr>
          <p:cNvPr id="10" name="Title 1">
            <a:extLst>
              <a:ext uri="{FF2B5EF4-FFF2-40B4-BE49-F238E27FC236}">
                <a16:creationId xmlns:a16="http://schemas.microsoft.com/office/drawing/2014/main" id="{C82C3A8A-6E69-4243-8CA6-5D06124B203C}"/>
              </a:ext>
            </a:extLst>
          </p:cNvPr>
          <p:cNvSpPr>
            <a:spLocks noGrp="1"/>
          </p:cNvSpPr>
          <p:nvPr>
            <p:ph type="title"/>
          </p:nvPr>
        </p:nvSpPr>
        <p:spPr>
          <a:xfrm>
            <a:off x="353349" y="124521"/>
            <a:ext cx="10515600" cy="1325563"/>
          </a:xfrm>
        </p:spPr>
        <p:txBody>
          <a:bodyPr/>
          <a:lstStyle/>
          <a:p>
            <a:r>
              <a:rPr lang="en-US" dirty="0"/>
              <a:t>ARBEIDSGIVERS ANSVAR</a:t>
            </a:r>
          </a:p>
        </p:txBody>
      </p:sp>
    </p:spTree>
    <p:extLst>
      <p:ext uri="{BB962C8B-B14F-4D97-AF65-F5344CB8AC3E}">
        <p14:creationId xmlns:p14="http://schemas.microsoft.com/office/powerpoint/2010/main" val="1130025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514976345275511"/>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f710169e-dcee-4fa1-8505-c166f5a81ee8.jpe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f710169e-dcee-4fa1-8505-c166f5a81ee8.jpe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7cca9f68-110f-47d8-8251-97cd2fa30c7c.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bgg\AppData\Local\Temp\Templafy\PowerPointVsto\Assets\41929444.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2402d76e-6aaf-4bc5-8648-1a364bf7f3d1.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2402d76e-6aaf-4bc5-8648-1a364bf7f3d1.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4eb12aa1-127d-452e-a9ff-7ff1a3e4fab6.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7cca9f68-110f-47d8-8251-97cd2fa30c7c.jpe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bgg\AppData\Local\Temp\Templafy\PowerPointVsto\Assets\41929444.jpe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7cca9f68-110f-47d8-8251-97cd2fa30c7c.jpe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pal\AppData\Local\Temp\Templafy\PowerPointVsto\Assets\7cca9f68-110f-47d8-8251-97cd2fa30c7c.jpeg"/>
</p:tagLst>
</file>

<file path=ppt/theme/theme1.xml><?xml version="1.0" encoding="utf-8"?>
<a:theme xmlns:a="http://schemas.openxmlformats.org/drawingml/2006/main" name="Office Theme">
  <a:themeElements>
    <a:clrScheme name="FORCE Technology">
      <a:dk1>
        <a:srgbClr val="003454"/>
      </a:dk1>
      <a:lt1>
        <a:srgbClr val="FFFFFF"/>
      </a:lt1>
      <a:dk2>
        <a:srgbClr val="485C6E"/>
      </a:dk2>
      <a:lt2>
        <a:srgbClr val="7998B0"/>
      </a:lt2>
      <a:accent1>
        <a:srgbClr val="003454"/>
      </a:accent1>
      <a:accent2>
        <a:srgbClr val="0C6386"/>
      </a:accent2>
      <a:accent3>
        <a:srgbClr val="7998B0"/>
      </a:accent3>
      <a:accent4>
        <a:srgbClr val="FFC000"/>
      </a:accent4>
      <a:accent5>
        <a:srgbClr val="00ACCD"/>
      </a:accent5>
      <a:accent6>
        <a:srgbClr val="83BF41"/>
      </a:accent6>
      <a:hlink>
        <a:srgbClr val="83BF41"/>
      </a:hlink>
      <a:folHlink>
        <a:srgbClr val="00ACC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N Presentation" id="{028C6B97-178F-4315-BEFC-D4E3BF9EC13B}" vid="{E440E4D7-65A9-4E01-B672-ADB5137820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aadf467e-0da8-4e51-98c5-acfdd7da5126" xsi:nil="true"/>
    <Comment xmlns="aadf467e-0da8-4e51-98c5-acfdd7da512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491D263E20B84C9FC100DD65BE3F81" ma:contentTypeVersion="6" ma:contentTypeDescription="Create a new document." ma:contentTypeScope="" ma:versionID="84ee829f6c748c15d1efe5e4c5633ad4">
  <xsd:schema xmlns:xsd="http://www.w3.org/2001/XMLSchema" xmlns:xs="http://www.w3.org/2001/XMLSchema" xmlns:p="http://schemas.microsoft.com/office/2006/metadata/properties" xmlns:ns2="aadf467e-0da8-4e51-98c5-acfdd7da5126" xmlns:ns3="17e39643-3b4c-467a-90b7-150124ced98b" targetNamespace="http://schemas.microsoft.com/office/2006/metadata/properties" ma:root="true" ma:fieldsID="cf5bb55c6c6b68b8d5e17c279ba06043" ns2:_="" ns3:_="">
    <xsd:import namespace="aadf467e-0da8-4e51-98c5-acfdd7da5126"/>
    <xsd:import namespace="17e39643-3b4c-467a-90b7-150124ced98b"/>
    <xsd:element name="properties">
      <xsd:complexType>
        <xsd:sequence>
          <xsd:element name="documentManagement">
            <xsd:complexType>
              <xsd:all>
                <xsd:element ref="ns2:Comments" minOccurs="0"/>
                <xsd:element ref="ns2:Comment"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f467e-0da8-4e51-98c5-acfdd7da5126"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element name="Comment" ma:index="9" nillable="true" ma:displayName="Comment" ma:internalName="Comment">
      <xsd:simpleType>
        <xsd:restriction base="dms:Note">
          <xsd:maxLength value="255"/>
        </xsd:restriction>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e39643-3b4c-467a-90b7-150124ced98b"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1F897C-ADE7-41C8-8511-EAD89786D32E}">
  <ds:schemaRefs>
    <ds:schemaRef ds:uri="http://purl.org/dc/elements/1.1/"/>
    <ds:schemaRef ds:uri="http://schemas.microsoft.com/office/2006/metadata/properties"/>
    <ds:schemaRef ds:uri="17e39643-3b4c-467a-90b7-150124ced98b"/>
    <ds:schemaRef ds:uri="http://purl.org/dc/terms/"/>
    <ds:schemaRef ds:uri="http://schemas.openxmlformats.org/package/2006/metadata/core-properties"/>
    <ds:schemaRef ds:uri="aadf467e-0da8-4e51-98c5-acfdd7da5126"/>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1CF255E-F2A7-4A1C-BE38-36A39EECC0EC}">
  <ds:schemaRefs>
    <ds:schemaRef ds:uri="http://schemas.microsoft.com/sharepoint/v3/contenttype/forms"/>
  </ds:schemaRefs>
</ds:datastoreItem>
</file>

<file path=customXml/itemProps3.xml><?xml version="1.0" encoding="utf-8"?>
<ds:datastoreItem xmlns:ds="http://schemas.openxmlformats.org/officeDocument/2006/customXml" ds:itemID="{7CF3E6E6-2734-480E-B7C8-0840C6B682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f467e-0da8-4e51-98c5-acfdd7da5126"/>
    <ds:schemaRef ds:uri="17e39643-3b4c-467a-90b7-150124ced9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7550</TotalTime>
  <Words>1492</Words>
  <Application>Microsoft Office PowerPoint</Application>
  <PresentationFormat>Widescreen</PresentationFormat>
  <Paragraphs>195</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Bold</vt:lpstr>
      <vt:lpstr>Calibri</vt:lpstr>
      <vt:lpstr>Cambria</vt:lpstr>
      <vt:lpstr>Courier New</vt:lpstr>
      <vt:lpstr>Montserrat</vt:lpstr>
      <vt:lpstr>Tahoma</vt:lpstr>
      <vt:lpstr>Wingdings</vt:lpstr>
      <vt:lpstr>Office Theme</vt:lpstr>
      <vt:lpstr>Endringer i EN ISO 9712:2022</vt:lpstr>
      <vt:lpstr>Endringer:</vt:lpstr>
      <vt:lpstr>VISION REQUIREMENTS – ALL LEVEL</vt:lpstr>
      <vt:lpstr>KRAV TIL KURS</vt:lpstr>
      <vt:lpstr>KRAV TIL PRAKSIS</vt:lpstr>
      <vt:lpstr>EKSAMENSOMFANG</vt:lpstr>
      <vt:lpstr>ANTALL OBJEKTER</vt:lpstr>
      <vt:lpstr>TEKNIKKER</vt:lpstr>
      <vt:lpstr>ARBEIDSGIVERS ANSVAR</vt:lpstr>
      <vt:lpstr>DOC GEN 010 EDITION 7</vt:lpstr>
      <vt:lpstr>PowerPoint Presentation</vt:lpstr>
      <vt:lpstr>PowerPoint Presentation</vt:lpstr>
      <vt:lpstr>5 ÅRS FORNYELSE</vt:lpstr>
      <vt:lpstr>5 ÅRS FORNYELSE</vt:lpstr>
      <vt:lpstr>10 ÅRS RESERTIFISERING</vt:lpstr>
      <vt:lpstr>10 ÅRS RESERTIFISERING</vt:lpstr>
      <vt:lpstr>5 ÅRS FORNYELSE PÅ POENG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 Technology Norway</dc:title>
  <dc:creator>Hulda Stefansdottir</dc:creator>
  <cp:lastModifiedBy>Per Arvid Lid</cp:lastModifiedBy>
  <cp:revision>175</cp:revision>
  <cp:lastPrinted>2022-03-02T09:47:29Z</cp:lastPrinted>
  <dcterms:created xsi:type="dcterms:W3CDTF">2020-04-24T12:21:36Z</dcterms:created>
  <dcterms:modified xsi:type="dcterms:W3CDTF">2023-01-02T12:07:30Z</dcterms:modified>
</cp:coreProperties>
</file>